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5"/>
  </p:notesMasterIdLst>
  <p:sldIdLst>
    <p:sldId id="264" r:id="rId4"/>
    <p:sldId id="256" r:id="rId5"/>
    <p:sldId id="291" r:id="rId6"/>
    <p:sldId id="297" r:id="rId7"/>
    <p:sldId id="292" r:id="rId8"/>
    <p:sldId id="287" r:id="rId9"/>
    <p:sldId id="293" r:id="rId10"/>
    <p:sldId id="258" r:id="rId11"/>
    <p:sldId id="295" r:id="rId12"/>
    <p:sldId id="263" r:id="rId13"/>
    <p:sldId id="288" r:id="rId14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8072"/>
    <a:srgbClr val="F08A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0D5416-CF4F-BEBD-28D2-C524B2227A9C}" v="4" dt="2022-12-29T15:57:16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ne Bretheau" userId="S::secretariat.rpv@ladcc.org::3217aab8-0b48-49df-b727-c027bc14be57" providerId="AD" clId="Web-{2E0D5416-CF4F-BEBD-28D2-C524B2227A9C}"/>
    <pc:docChg chg="modSld">
      <pc:chgData name="Meline Bretheau" userId="S::secretariat.rpv@ladcc.org::3217aab8-0b48-49df-b727-c027bc14be57" providerId="AD" clId="Web-{2E0D5416-CF4F-BEBD-28D2-C524B2227A9C}" dt="2022-12-29T15:57:16.666" v="3" actId="1076"/>
      <pc:docMkLst>
        <pc:docMk/>
      </pc:docMkLst>
      <pc:sldChg chg="addSp modSp">
        <pc:chgData name="Meline Bretheau" userId="S::secretariat.rpv@ladcc.org::3217aab8-0b48-49df-b727-c027bc14be57" providerId="AD" clId="Web-{2E0D5416-CF4F-BEBD-28D2-C524B2227A9C}" dt="2022-12-29T15:57:16.666" v="3" actId="1076"/>
        <pc:sldMkLst>
          <pc:docMk/>
          <pc:sldMk cId="0" sldId="288"/>
        </pc:sldMkLst>
        <pc:picChg chg="add mod">
          <ac:chgData name="Meline Bretheau" userId="S::secretariat.rpv@ladcc.org::3217aab8-0b48-49df-b727-c027bc14be57" providerId="AD" clId="Web-{2E0D5416-CF4F-BEBD-28D2-C524B2227A9C}" dt="2022-12-29T15:57:16.666" v="3" actId="1076"/>
          <ac:picMkLst>
            <pc:docMk/>
            <pc:sldMk cId="0" sldId="288"/>
            <ac:picMk id="2" creationId="{BACABE5C-897C-2A71-3FEF-556FE4600BE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D:\Users\stagiaire.rpv\Desktop\Copie%20de%20ODD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/>
                </a:solidFill>
                <a:latin typeface="Akzidenz-Grotesk Std Light" panose="02000506040000020003" pitchFamily="2" charset="0"/>
                <a:ea typeface="+mn-ea"/>
                <a:cs typeface="+mn-cs"/>
              </a:defRPr>
            </a:pPr>
            <a:r>
              <a:rPr lang="fr-FR" sz="2000">
                <a:latin typeface="Akzidenz-Grotesk Std Light" panose="02000506040000020003" pitchFamily="2" charset="0"/>
              </a:rPr>
              <a:t>A quel(s) objectif(s) de développement durable répond</a:t>
            </a:r>
            <a:r>
              <a:rPr lang="fr-FR" sz="2000" baseline="0">
                <a:latin typeface="Akzidenz-Grotesk Std Light" panose="02000506040000020003" pitchFamily="2" charset="0"/>
              </a:rPr>
              <a:t>ent les missions des  volontaires DCC</a:t>
            </a:r>
            <a:r>
              <a:rPr lang="fr-FR" sz="2000">
                <a:latin typeface="Akzidenz-Grotesk Std Light" panose="02000506040000020003" pitchFamily="2" charset="0"/>
              </a:rPr>
              <a:t>? </a:t>
            </a:r>
          </a:p>
        </c:rich>
      </c:tx>
      <c:layout>
        <c:manualLayout>
          <c:xMode val="edge"/>
          <c:yMode val="edge"/>
          <c:x val="0.1796041666666666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/>
              </a:solidFill>
              <a:latin typeface="Akzidenz-Grotesk Std Light" panose="02000506040000020003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1453938628041864E-3"/>
          <c:y val="6.3781965693851722E-2"/>
          <c:w val="0.48071850338291006"/>
          <c:h val="0.842852789539461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98B-41A9-9F8B-DA6CF719457A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98B-41A9-9F8B-DA6CF719457A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98B-41A9-9F8B-DA6CF719457A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98B-41A9-9F8B-DA6CF719457A}"/>
              </c:ext>
            </c:extLst>
          </c:dPt>
          <c:dPt>
            <c:idx val="4"/>
            <c:bubble3D val="0"/>
            <c:spPr>
              <a:solidFill>
                <a:srgbClr val="FF33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98B-41A9-9F8B-DA6CF719457A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98B-41A9-9F8B-DA6CF719457A}"/>
              </c:ext>
            </c:extLst>
          </c:dPt>
          <c:dPt>
            <c:idx val="6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98B-41A9-9F8B-DA6CF719457A}"/>
              </c:ext>
            </c:extLst>
          </c:dPt>
          <c:dPt>
            <c:idx val="7"/>
            <c:bubble3D val="0"/>
            <c:spPr>
              <a:solidFill>
                <a:srgbClr val="99003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98B-41A9-9F8B-DA6CF719457A}"/>
              </c:ext>
            </c:extLst>
          </c:dPt>
          <c:dPt>
            <c:idx val="8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698B-41A9-9F8B-DA6CF719457A}"/>
              </c:ext>
            </c:extLst>
          </c:dPt>
          <c:dPt>
            <c:idx val="9"/>
            <c:bubble3D val="0"/>
            <c:spPr>
              <a:solidFill>
                <a:srgbClr val="FF339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698B-41A9-9F8B-DA6CF719457A}"/>
              </c:ext>
            </c:extLst>
          </c:dPt>
          <c:dPt>
            <c:idx val="10"/>
            <c:bubble3D val="0"/>
            <c:spPr>
              <a:solidFill>
                <a:srgbClr val="FF99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698B-41A9-9F8B-DA6CF719457A}"/>
              </c:ext>
            </c:extLst>
          </c:dPt>
          <c:dPt>
            <c:idx val="11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698B-41A9-9F8B-DA6CF719457A}"/>
              </c:ext>
            </c:extLst>
          </c:dPt>
          <c:dPt>
            <c:idx val="12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698B-41A9-9F8B-DA6CF719457A}"/>
              </c:ext>
            </c:extLst>
          </c:dPt>
          <c:dPt>
            <c:idx val="13"/>
            <c:bubble3D val="0"/>
            <c:spPr>
              <a:solidFill>
                <a:srgbClr val="0099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698B-41A9-9F8B-DA6CF719457A}"/>
              </c:ext>
            </c:extLst>
          </c:dPt>
          <c:dPt>
            <c:idx val="14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698B-41A9-9F8B-DA6CF719457A}"/>
              </c:ext>
            </c:extLst>
          </c:dPt>
          <c:dPt>
            <c:idx val="15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698B-41A9-9F8B-DA6CF719457A}"/>
              </c:ext>
            </c:extLst>
          </c:dPt>
          <c:dLbls>
            <c:spPr>
              <a:noFill/>
              <a:ln cap="sq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Feuil1!$B$2:$R$2</c:f>
              <c:strCache>
                <c:ptCount val="16"/>
                <c:pt idx="0">
                  <c:v>1 - Pas de pauvreté </c:v>
                </c:pt>
                <c:pt idx="1">
                  <c:v>2 - Faim « Zéro » </c:v>
                </c:pt>
                <c:pt idx="2">
                  <c:v>3 - Bonne santé et bien-être </c:v>
                </c:pt>
                <c:pt idx="3">
                  <c:v>4 - Éducation de qualité</c:v>
                </c:pt>
                <c:pt idx="4">
                  <c:v>5 - Égalité entre les sexes</c:v>
                </c:pt>
                <c:pt idx="5">
                  <c:v>6 - Eau propre et assainissement</c:v>
                </c:pt>
                <c:pt idx="6">
                  <c:v>7 - Énergie propre et d'un coût abordable </c:v>
                </c:pt>
                <c:pt idx="7">
                  <c:v>8 - Travail décent et croissance économique </c:v>
                </c:pt>
                <c:pt idx="8">
                  <c:v>9 - Industrie, innovation et infrastructure</c:v>
                </c:pt>
                <c:pt idx="9">
                  <c:v>10 - Inégalités réduites </c:v>
                </c:pt>
                <c:pt idx="10">
                  <c:v>11 - Villes et communautés durable</c:v>
                </c:pt>
                <c:pt idx="11">
                  <c:v>12 - Consommation et production responsables</c:v>
                </c:pt>
                <c:pt idx="12">
                  <c:v>13 - Lutte contre les changements climatiques</c:v>
                </c:pt>
                <c:pt idx="13">
                  <c:v>15 - Vie terrestre</c:v>
                </c:pt>
                <c:pt idx="14">
                  <c:v>16 - Paix, justice et institutions efficaces </c:v>
                </c:pt>
                <c:pt idx="15">
                  <c:v>17 - Partenariats pour la réalisation des objectifs</c:v>
                </c:pt>
              </c:strCache>
              <c:extLst/>
            </c:strRef>
          </c:cat>
          <c:val>
            <c:numRef>
              <c:f>Feuil1!$B$3:$R$3</c:f>
              <c:numCache>
                <c:formatCode>General</c:formatCode>
                <c:ptCount val="16"/>
                <c:pt idx="0">
                  <c:v>16</c:v>
                </c:pt>
                <c:pt idx="1">
                  <c:v>6</c:v>
                </c:pt>
                <c:pt idx="2">
                  <c:v>13</c:v>
                </c:pt>
                <c:pt idx="3">
                  <c:v>21</c:v>
                </c:pt>
                <c:pt idx="4">
                  <c:v>16</c:v>
                </c:pt>
                <c:pt idx="5">
                  <c:v>2</c:v>
                </c:pt>
                <c:pt idx="6">
                  <c:v>2</c:v>
                </c:pt>
                <c:pt idx="7">
                  <c:v>10</c:v>
                </c:pt>
                <c:pt idx="8">
                  <c:v>4</c:v>
                </c:pt>
                <c:pt idx="9">
                  <c:v>13</c:v>
                </c:pt>
                <c:pt idx="10">
                  <c:v>5</c:v>
                </c:pt>
                <c:pt idx="11">
                  <c:v>4</c:v>
                </c:pt>
                <c:pt idx="12">
                  <c:v>4</c:v>
                </c:pt>
                <c:pt idx="13">
                  <c:v>2</c:v>
                </c:pt>
                <c:pt idx="14">
                  <c:v>5</c:v>
                </c:pt>
                <c:pt idx="15">
                  <c:v>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20-698B-41A9-9F8B-DA6CF719457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360116913619083"/>
          <c:y val="4.9152288728183675E-2"/>
          <c:w val="0.5124104980863986"/>
          <c:h val="0.950847711271816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 rtl="0">
            <a:defRPr sz="1800" b="0" i="0" u="none" strike="noStrike" kern="1200" baseline="0">
              <a:solidFill>
                <a:schemeClr val="dk1"/>
              </a:solidFill>
              <a:latin typeface="Akzidenz-Grotesk Std Light" panose="0200050604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C3A024-B48F-4CC1-9581-7510EF698639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03323D95-2EB1-41C2-BCAF-7D6EB5525B33}">
      <dgm:prSet custT="1"/>
      <dgm:spPr/>
      <dgm:t>
        <a:bodyPr/>
        <a:lstStyle/>
        <a:p>
          <a:pPr rtl="0"/>
          <a:r>
            <a:rPr lang="fr-FR" sz="2400" b="0">
              <a:latin typeface="Akzidenz-Grotesk Std Light" panose="02000506040000020003" pitchFamily="2" charset="0"/>
            </a:rPr>
            <a:t>L’ouverture à tous </a:t>
          </a:r>
        </a:p>
      </dgm:t>
    </dgm:pt>
    <dgm:pt modelId="{6D4A4AD2-D44F-49E1-92B9-D66671CA002C}" type="parTrans" cxnId="{8617F099-0FE3-4EF1-9B05-B4334D576934}">
      <dgm:prSet/>
      <dgm:spPr/>
      <dgm:t>
        <a:bodyPr/>
        <a:lstStyle/>
        <a:p>
          <a:endParaRPr lang="fr-FR" sz="2400" b="0">
            <a:latin typeface="Akzidenz-Grotesk Std Light" panose="02000506040000020003" pitchFamily="2" charset="0"/>
          </a:endParaRPr>
        </a:p>
      </dgm:t>
    </dgm:pt>
    <dgm:pt modelId="{D9000074-F76B-4055-8EEB-45DD9D8AED44}" type="sibTrans" cxnId="{8617F099-0FE3-4EF1-9B05-B4334D576934}">
      <dgm:prSet/>
      <dgm:spPr/>
      <dgm:t>
        <a:bodyPr/>
        <a:lstStyle/>
        <a:p>
          <a:endParaRPr lang="fr-FR" sz="2400" b="0">
            <a:latin typeface="Akzidenz-Grotesk Std Light" panose="02000506040000020003" pitchFamily="2" charset="0"/>
          </a:endParaRPr>
        </a:p>
      </dgm:t>
    </dgm:pt>
    <dgm:pt modelId="{0BFE7A4B-45D7-4E9C-AEFB-220F96A987BA}">
      <dgm:prSet custT="1"/>
      <dgm:spPr/>
      <dgm:t>
        <a:bodyPr/>
        <a:lstStyle/>
        <a:p>
          <a:pPr rtl="0"/>
          <a:r>
            <a:rPr lang="fr-FR" sz="2400" b="0">
              <a:latin typeface="Akzidenz-Grotesk Std Light" panose="02000506040000020003" pitchFamily="2" charset="0"/>
            </a:rPr>
            <a:t>Le partage dans la rencontre interculturelle</a:t>
          </a:r>
        </a:p>
      </dgm:t>
    </dgm:pt>
    <dgm:pt modelId="{61179A77-69E7-4F0F-AF60-D49D3D6093C2}" type="parTrans" cxnId="{D3974FF7-4E1C-4AED-B8FE-D6CA9411F1BB}">
      <dgm:prSet/>
      <dgm:spPr/>
      <dgm:t>
        <a:bodyPr/>
        <a:lstStyle/>
        <a:p>
          <a:endParaRPr lang="fr-FR" sz="2400" b="0">
            <a:latin typeface="Akzidenz-Grotesk Std Light" panose="02000506040000020003" pitchFamily="2" charset="0"/>
          </a:endParaRPr>
        </a:p>
      </dgm:t>
    </dgm:pt>
    <dgm:pt modelId="{E10EB10C-6A4D-40C8-8F6A-154D509340DF}" type="sibTrans" cxnId="{D3974FF7-4E1C-4AED-B8FE-D6CA9411F1BB}">
      <dgm:prSet/>
      <dgm:spPr/>
      <dgm:t>
        <a:bodyPr/>
        <a:lstStyle/>
        <a:p>
          <a:endParaRPr lang="fr-FR" sz="2400" b="0">
            <a:latin typeface="Akzidenz-Grotesk Std Light" panose="02000506040000020003" pitchFamily="2" charset="0"/>
          </a:endParaRPr>
        </a:p>
      </dgm:t>
    </dgm:pt>
    <dgm:pt modelId="{C23D6504-04CB-4CF2-A878-358AE19181D9}">
      <dgm:prSet custT="1"/>
      <dgm:spPr/>
      <dgm:t>
        <a:bodyPr/>
        <a:lstStyle/>
        <a:p>
          <a:pPr rtl="0"/>
          <a:r>
            <a:rPr lang="fr-FR" sz="2400" b="0">
              <a:latin typeface="Akzidenz-Grotesk Std Light" panose="02000506040000020003" pitchFamily="2" charset="0"/>
            </a:rPr>
            <a:t>Le respect des dynamiques locales</a:t>
          </a:r>
        </a:p>
      </dgm:t>
    </dgm:pt>
    <dgm:pt modelId="{07F7BB80-61A8-4A4B-AE22-F421F46F50D3}" type="parTrans" cxnId="{AFD41108-BE3A-4756-B924-2DC3D397649D}">
      <dgm:prSet/>
      <dgm:spPr/>
      <dgm:t>
        <a:bodyPr/>
        <a:lstStyle/>
        <a:p>
          <a:endParaRPr lang="fr-FR" sz="2400" b="0">
            <a:latin typeface="Akzidenz-Grotesk Std Light" panose="02000506040000020003" pitchFamily="2" charset="0"/>
          </a:endParaRPr>
        </a:p>
      </dgm:t>
    </dgm:pt>
    <dgm:pt modelId="{A61AFAA7-BBA4-4EC6-BB57-B166D7C7068E}" type="sibTrans" cxnId="{AFD41108-BE3A-4756-B924-2DC3D397649D}">
      <dgm:prSet/>
      <dgm:spPr/>
      <dgm:t>
        <a:bodyPr/>
        <a:lstStyle/>
        <a:p>
          <a:endParaRPr lang="fr-FR" sz="2400" b="0">
            <a:latin typeface="Akzidenz-Grotesk Std Light" panose="02000506040000020003" pitchFamily="2" charset="0"/>
          </a:endParaRPr>
        </a:p>
      </dgm:t>
    </dgm:pt>
    <dgm:pt modelId="{ACF99777-72FE-4A9A-97AA-7CF99F3F7818}">
      <dgm:prSet custT="1"/>
      <dgm:spPr/>
      <dgm:t>
        <a:bodyPr/>
        <a:lstStyle/>
        <a:p>
          <a:pPr rtl="0"/>
          <a:r>
            <a:rPr lang="fr-FR" sz="2400" b="0">
              <a:latin typeface="Akzidenz-Grotesk Std Light" panose="02000506040000020003" pitchFamily="2" charset="0"/>
            </a:rPr>
            <a:t>L’engagement solidaire </a:t>
          </a:r>
        </a:p>
      </dgm:t>
    </dgm:pt>
    <dgm:pt modelId="{996F5170-D03C-476D-8253-E0E2D4F99CC6}" type="parTrans" cxnId="{C5E0CADB-4129-4F95-BA84-8BE7561E5687}">
      <dgm:prSet/>
      <dgm:spPr/>
      <dgm:t>
        <a:bodyPr/>
        <a:lstStyle/>
        <a:p>
          <a:endParaRPr lang="fr-FR" sz="2400" b="0">
            <a:latin typeface="Akzidenz-Grotesk Std Light" panose="02000506040000020003" pitchFamily="2" charset="0"/>
          </a:endParaRPr>
        </a:p>
      </dgm:t>
    </dgm:pt>
    <dgm:pt modelId="{059396AE-1101-4B5F-AD6F-4C8E267FD42F}" type="sibTrans" cxnId="{C5E0CADB-4129-4F95-BA84-8BE7561E5687}">
      <dgm:prSet/>
      <dgm:spPr/>
      <dgm:t>
        <a:bodyPr/>
        <a:lstStyle/>
        <a:p>
          <a:endParaRPr lang="fr-FR" sz="2400" b="0">
            <a:latin typeface="Akzidenz-Grotesk Std Light" panose="02000506040000020003" pitchFamily="2" charset="0"/>
          </a:endParaRPr>
        </a:p>
      </dgm:t>
    </dgm:pt>
    <dgm:pt modelId="{4E3F961A-8754-4277-A701-1CD5991E65DF}">
      <dgm:prSet custT="1"/>
      <dgm:spPr/>
      <dgm:t>
        <a:bodyPr/>
        <a:lstStyle/>
        <a:p>
          <a:pPr rtl="0"/>
          <a:r>
            <a:rPr lang="fr-FR" sz="2400" b="0">
              <a:latin typeface="Akzidenz-Grotesk Std Light" panose="02000506040000020003" pitchFamily="2" charset="0"/>
            </a:rPr>
            <a:t>La priorité aux plus pauvres </a:t>
          </a:r>
        </a:p>
      </dgm:t>
    </dgm:pt>
    <dgm:pt modelId="{F2ABCAEB-5F7B-4D41-BC9B-42F3A20F0B16}" type="parTrans" cxnId="{31E4DD2B-70C1-43E1-BD1D-B40736444D05}">
      <dgm:prSet/>
      <dgm:spPr/>
      <dgm:t>
        <a:bodyPr/>
        <a:lstStyle/>
        <a:p>
          <a:endParaRPr lang="fr-FR" sz="2400" b="0">
            <a:latin typeface="Akzidenz-Grotesk Std Light" panose="02000506040000020003" pitchFamily="2" charset="0"/>
          </a:endParaRPr>
        </a:p>
      </dgm:t>
    </dgm:pt>
    <dgm:pt modelId="{A48ED174-CA56-4ECC-9275-6746C83C7802}" type="sibTrans" cxnId="{31E4DD2B-70C1-43E1-BD1D-B40736444D05}">
      <dgm:prSet/>
      <dgm:spPr/>
      <dgm:t>
        <a:bodyPr/>
        <a:lstStyle/>
        <a:p>
          <a:endParaRPr lang="fr-FR" sz="2400" b="0">
            <a:latin typeface="Akzidenz-Grotesk Std Light" panose="02000506040000020003" pitchFamily="2" charset="0"/>
          </a:endParaRPr>
        </a:p>
      </dgm:t>
    </dgm:pt>
    <dgm:pt modelId="{20BEA0FF-DBC0-4296-B16A-B446B68E852E}" type="pres">
      <dgm:prSet presAssocID="{0EC3A024-B48F-4CC1-9581-7510EF698639}" presName="Name0" presStyleCnt="0">
        <dgm:presLayoutVars>
          <dgm:dir/>
        </dgm:presLayoutVars>
      </dgm:prSet>
      <dgm:spPr/>
    </dgm:pt>
    <dgm:pt modelId="{574DA9B1-5C6B-49CF-A49A-FD035BC62619}" type="pres">
      <dgm:prSet presAssocID="{03323D95-2EB1-41C2-BCAF-7D6EB5525B33}" presName="noChildren" presStyleCnt="0"/>
      <dgm:spPr/>
    </dgm:pt>
    <dgm:pt modelId="{FBF1FDE6-74F5-4E04-A7FC-DEB25D61F925}" type="pres">
      <dgm:prSet presAssocID="{03323D95-2EB1-41C2-BCAF-7D6EB5525B33}" presName="gap" presStyleCnt="0"/>
      <dgm:spPr/>
    </dgm:pt>
    <dgm:pt modelId="{7987684D-057E-492C-91A5-DAD1484AF9FE}" type="pres">
      <dgm:prSet presAssocID="{03323D95-2EB1-41C2-BCAF-7D6EB5525B33}" presName="medCircle2" presStyleLbl="vennNode1" presStyleIdx="0" presStyleCnt="5" custLinFactX="-100000" custLinFactNeighborX="-195858"/>
      <dgm:spPr/>
    </dgm:pt>
    <dgm:pt modelId="{04719CCD-929D-468B-A443-DF6201D6C358}" type="pres">
      <dgm:prSet presAssocID="{03323D95-2EB1-41C2-BCAF-7D6EB5525B33}" presName="txLvlOnly1" presStyleLbl="revTx" presStyleIdx="0" presStyleCnt="5" custScaleX="189081"/>
      <dgm:spPr/>
    </dgm:pt>
    <dgm:pt modelId="{C391AADE-6315-4FD9-A525-33081FADF5BD}" type="pres">
      <dgm:prSet presAssocID="{0BFE7A4B-45D7-4E9C-AEFB-220F96A987BA}" presName="noChildren" presStyleCnt="0"/>
      <dgm:spPr/>
    </dgm:pt>
    <dgm:pt modelId="{510C656D-83B7-4A96-92A0-64334314154C}" type="pres">
      <dgm:prSet presAssocID="{0BFE7A4B-45D7-4E9C-AEFB-220F96A987BA}" presName="gap" presStyleCnt="0"/>
      <dgm:spPr/>
    </dgm:pt>
    <dgm:pt modelId="{1C0AAB52-1306-438C-9EF3-048B5BC4E435}" type="pres">
      <dgm:prSet presAssocID="{0BFE7A4B-45D7-4E9C-AEFB-220F96A987BA}" presName="medCircle2" presStyleLbl="vennNode1" presStyleIdx="1" presStyleCnt="5" custLinFactX="-100000" custLinFactNeighborX="-195858"/>
      <dgm:spPr/>
    </dgm:pt>
    <dgm:pt modelId="{66607F2E-60DB-4D29-A51D-C1C40BC24F4A}" type="pres">
      <dgm:prSet presAssocID="{0BFE7A4B-45D7-4E9C-AEFB-220F96A987BA}" presName="txLvlOnly1" presStyleLbl="revTx" presStyleIdx="1" presStyleCnt="5" custScaleX="188095"/>
      <dgm:spPr/>
    </dgm:pt>
    <dgm:pt modelId="{A0F3293A-72BC-4F38-B4BF-972C9F5F4042}" type="pres">
      <dgm:prSet presAssocID="{C23D6504-04CB-4CF2-A878-358AE19181D9}" presName="noChildren" presStyleCnt="0"/>
      <dgm:spPr/>
    </dgm:pt>
    <dgm:pt modelId="{6B7B0EA1-FB36-4863-A73B-8BFCF75BD396}" type="pres">
      <dgm:prSet presAssocID="{C23D6504-04CB-4CF2-A878-358AE19181D9}" presName="gap" presStyleCnt="0"/>
      <dgm:spPr/>
    </dgm:pt>
    <dgm:pt modelId="{F9EFC05E-4B55-420A-89A3-B1CD18AAAE98}" type="pres">
      <dgm:prSet presAssocID="{C23D6504-04CB-4CF2-A878-358AE19181D9}" presName="medCircle2" presStyleLbl="vennNode1" presStyleIdx="2" presStyleCnt="5" custLinFactX="-100000" custLinFactNeighborX="-195858"/>
      <dgm:spPr/>
    </dgm:pt>
    <dgm:pt modelId="{959BB48E-77C1-45A4-A7AF-892029C02324}" type="pres">
      <dgm:prSet presAssocID="{C23D6504-04CB-4CF2-A878-358AE19181D9}" presName="txLvlOnly1" presStyleLbl="revTx" presStyleIdx="2" presStyleCnt="5" custScaleX="190068"/>
      <dgm:spPr/>
    </dgm:pt>
    <dgm:pt modelId="{D42E02D0-DAE2-4458-BEA0-E86709BACE7A}" type="pres">
      <dgm:prSet presAssocID="{ACF99777-72FE-4A9A-97AA-7CF99F3F7818}" presName="noChildren" presStyleCnt="0"/>
      <dgm:spPr/>
    </dgm:pt>
    <dgm:pt modelId="{CA848D33-6855-430C-BBDD-FEB441DA50A2}" type="pres">
      <dgm:prSet presAssocID="{ACF99777-72FE-4A9A-97AA-7CF99F3F7818}" presName="gap" presStyleCnt="0"/>
      <dgm:spPr/>
    </dgm:pt>
    <dgm:pt modelId="{6487E644-5BF8-4D0F-8C74-7AE4B3960360}" type="pres">
      <dgm:prSet presAssocID="{ACF99777-72FE-4A9A-97AA-7CF99F3F7818}" presName="medCircle2" presStyleLbl="vennNode1" presStyleIdx="3" presStyleCnt="5" custLinFactX="-100000" custLinFactNeighborX="-195858"/>
      <dgm:spPr/>
    </dgm:pt>
    <dgm:pt modelId="{DF9D9951-6D7B-4640-BE95-BF90E748CA46}" type="pres">
      <dgm:prSet presAssocID="{ACF99777-72FE-4A9A-97AA-7CF99F3F7818}" presName="txLvlOnly1" presStyleLbl="revTx" presStyleIdx="3" presStyleCnt="5" custScaleX="188451"/>
      <dgm:spPr/>
    </dgm:pt>
    <dgm:pt modelId="{A73F7095-28D8-4AD4-B043-DE4674A086F9}" type="pres">
      <dgm:prSet presAssocID="{4E3F961A-8754-4277-A701-1CD5991E65DF}" presName="noChildren" presStyleCnt="0"/>
      <dgm:spPr/>
    </dgm:pt>
    <dgm:pt modelId="{5C22E8C3-375A-4D3B-A35D-7A3234AB785C}" type="pres">
      <dgm:prSet presAssocID="{4E3F961A-8754-4277-A701-1CD5991E65DF}" presName="gap" presStyleCnt="0"/>
      <dgm:spPr/>
    </dgm:pt>
    <dgm:pt modelId="{C1C70CC8-1B47-4173-A53D-8A7176B73C9F}" type="pres">
      <dgm:prSet presAssocID="{4E3F961A-8754-4277-A701-1CD5991E65DF}" presName="medCircle2" presStyleLbl="vennNode1" presStyleIdx="4" presStyleCnt="5" custLinFactX="-100000" custLinFactNeighborX="-195858"/>
      <dgm:spPr/>
    </dgm:pt>
    <dgm:pt modelId="{948B874A-59DC-4835-BD06-C50F8E701A51}" type="pres">
      <dgm:prSet presAssocID="{4E3F961A-8754-4277-A701-1CD5991E65DF}" presName="txLvlOnly1" presStyleLbl="revTx" presStyleIdx="4" presStyleCnt="5" custScaleX="192396"/>
      <dgm:spPr/>
    </dgm:pt>
  </dgm:ptLst>
  <dgm:cxnLst>
    <dgm:cxn modelId="{659EDD00-7E23-4BC3-AEDC-595E3E4768CF}" type="presOf" srcId="{ACF99777-72FE-4A9A-97AA-7CF99F3F7818}" destId="{DF9D9951-6D7B-4640-BE95-BF90E748CA46}" srcOrd="0" destOrd="0" presId="urn:microsoft.com/office/officeart/2008/layout/VerticalCircleList"/>
    <dgm:cxn modelId="{AFD41108-BE3A-4756-B924-2DC3D397649D}" srcId="{0EC3A024-B48F-4CC1-9581-7510EF698639}" destId="{C23D6504-04CB-4CF2-A878-358AE19181D9}" srcOrd="2" destOrd="0" parTransId="{07F7BB80-61A8-4A4B-AE22-F421F46F50D3}" sibTransId="{A61AFAA7-BBA4-4EC6-BB57-B166D7C7068E}"/>
    <dgm:cxn modelId="{2B6C8B20-08E4-4363-9CC2-3886495170C7}" type="presOf" srcId="{4E3F961A-8754-4277-A701-1CD5991E65DF}" destId="{948B874A-59DC-4835-BD06-C50F8E701A51}" srcOrd="0" destOrd="0" presId="urn:microsoft.com/office/officeart/2008/layout/VerticalCircleList"/>
    <dgm:cxn modelId="{31E4DD2B-70C1-43E1-BD1D-B40736444D05}" srcId="{0EC3A024-B48F-4CC1-9581-7510EF698639}" destId="{4E3F961A-8754-4277-A701-1CD5991E65DF}" srcOrd="4" destOrd="0" parTransId="{F2ABCAEB-5F7B-4D41-BC9B-42F3A20F0B16}" sibTransId="{A48ED174-CA56-4ECC-9275-6746C83C7802}"/>
    <dgm:cxn modelId="{8AA98F36-6BC0-423C-933D-79811582C6BA}" type="presOf" srcId="{C23D6504-04CB-4CF2-A878-358AE19181D9}" destId="{959BB48E-77C1-45A4-A7AF-892029C02324}" srcOrd="0" destOrd="0" presId="urn:microsoft.com/office/officeart/2008/layout/VerticalCircleList"/>
    <dgm:cxn modelId="{8617F099-0FE3-4EF1-9B05-B4334D576934}" srcId="{0EC3A024-B48F-4CC1-9581-7510EF698639}" destId="{03323D95-2EB1-41C2-BCAF-7D6EB5525B33}" srcOrd="0" destOrd="0" parTransId="{6D4A4AD2-D44F-49E1-92B9-D66671CA002C}" sibTransId="{D9000074-F76B-4055-8EEB-45DD9D8AED44}"/>
    <dgm:cxn modelId="{899F96B1-7D20-40ED-8244-22FCB8A23B8F}" type="presOf" srcId="{0EC3A024-B48F-4CC1-9581-7510EF698639}" destId="{20BEA0FF-DBC0-4296-B16A-B446B68E852E}" srcOrd="0" destOrd="0" presId="urn:microsoft.com/office/officeart/2008/layout/VerticalCircleList"/>
    <dgm:cxn modelId="{8552E5BF-0003-417E-AEDF-8D7EDC9195F0}" type="presOf" srcId="{03323D95-2EB1-41C2-BCAF-7D6EB5525B33}" destId="{04719CCD-929D-468B-A443-DF6201D6C358}" srcOrd="0" destOrd="0" presId="urn:microsoft.com/office/officeart/2008/layout/VerticalCircleList"/>
    <dgm:cxn modelId="{4EF78CD3-BBC2-44A2-88E2-0108552795CB}" type="presOf" srcId="{0BFE7A4B-45D7-4E9C-AEFB-220F96A987BA}" destId="{66607F2E-60DB-4D29-A51D-C1C40BC24F4A}" srcOrd="0" destOrd="0" presId="urn:microsoft.com/office/officeart/2008/layout/VerticalCircleList"/>
    <dgm:cxn modelId="{C5E0CADB-4129-4F95-BA84-8BE7561E5687}" srcId="{0EC3A024-B48F-4CC1-9581-7510EF698639}" destId="{ACF99777-72FE-4A9A-97AA-7CF99F3F7818}" srcOrd="3" destOrd="0" parTransId="{996F5170-D03C-476D-8253-E0E2D4F99CC6}" sibTransId="{059396AE-1101-4B5F-AD6F-4C8E267FD42F}"/>
    <dgm:cxn modelId="{D3974FF7-4E1C-4AED-B8FE-D6CA9411F1BB}" srcId="{0EC3A024-B48F-4CC1-9581-7510EF698639}" destId="{0BFE7A4B-45D7-4E9C-AEFB-220F96A987BA}" srcOrd="1" destOrd="0" parTransId="{61179A77-69E7-4F0F-AF60-D49D3D6093C2}" sibTransId="{E10EB10C-6A4D-40C8-8F6A-154D509340DF}"/>
    <dgm:cxn modelId="{1A6048E8-1CB5-4360-B8A0-2DF77EEDE60F}" type="presParOf" srcId="{20BEA0FF-DBC0-4296-B16A-B446B68E852E}" destId="{574DA9B1-5C6B-49CF-A49A-FD035BC62619}" srcOrd="0" destOrd="0" presId="urn:microsoft.com/office/officeart/2008/layout/VerticalCircleList"/>
    <dgm:cxn modelId="{65AAB671-D479-4A1E-A6FD-237F6AEA3725}" type="presParOf" srcId="{574DA9B1-5C6B-49CF-A49A-FD035BC62619}" destId="{FBF1FDE6-74F5-4E04-A7FC-DEB25D61F925}" srcOrd="0" destOrd="0" presId="urn:microsoft.com/office/officeart/2008/layout/VerticalCircleList"/>
    <dgm:cxn modelId="{D70F39DA-785F-437F-8786-4A661E1ADE2F}" type="presParOf" srcId="{574DA9B1-5C6B-49CF-A49A-FD035BC62619}" destId="{7987684D-057E-492C-91A5-DAD1484AF9FE}" srcOrd="1" destOrd="0" presId="urn:microsoft.com/office/officeart/2008/layout/VerticalCircleList"/>
    <dgm:cxn modelId="{0A3D8068-B8E0-4EF9-85A6-AE4FDA7DF501}" type="presParOf" srcId="{574DA9B1-5C6B-49CF-A49A-FD035BC62619}" destId="{04719CCD-929D-468B-A443-DF6201D6C358}" srcOrd="2" destOrd="0" presId="urn:microsoft.com/office/officeart/2008/layout/VerticalCircleList"/>
    <dgm:cxn modelId="{24854E92-2397-4189-9355-716BA495DCD5}" type="presParOf" srcId="{20BEA0FF-DBC0-4296-B16A-B446B68E852E}" destId="{C391AADE-6315-4FD9-A525-33081FADF5BD}" srcOrd="1" destOrd="0" presId="urn:microsoft.com/office/officeart/2008/layout/VerticalCircleList"/>
    <dgm:cxn modelId="{63923BC8-00F8-415F-B809-9EC44E602783}" type="presParOf" srcId="{C391AADE-6315-4FD9-A525-33081FADF5BD}" destId="{510C656D-83B7-4A96-92A0-64334314154C}" srcOrd="0" destOrd="0" presId="urn:microsoft.com/office/officeart/2008/layout/VerticalCircleList"/>
    <dgm:cxn modelId="{B09C9CAB-312C-4899-BDF3-BFE216690190}" type="presParOf" srcId="{C391AADE-6315-4FD9-A525-33081FADF5BD}" destId="{1C0AAB52-1306-438C-9EF3-048B5BC4E435}" srcOrd="1" destOrd="0" presId="urn:microsoft.com/office/officeart/2008/layout/VerticalCircleList"/>
    <dgm:cxn modelId="{1E977125-E60D-4275-997A-D595F8711688}" type="presParOf" srcId="{C391AADE-6315-4FD9-A525-33081FADF5BD}" destId="{66607F2E-60DB-4D29-A51D-C1C40BC24F4A}" srcOrd="2" destOrd="0" presId="urn:microsoft.com/office/officeart/2008/layout/VerticalCircleList"/>
    <dgm:cxn modelId="{84D13C69-B278-4BC7-8FC6-6DE6FFE0474B}" type="presParOf" srcId="{20BEA0FF-DBC0-4296-B16A-B446B68E852E}" destId="{A0F3293A-72BC-4F38-B4BF-972C9F5F4042}" srcOrd="2" destOrd="0" presId="urn:microsoft.com/office/officeart/2008/layout/VerticalCircleList"/>
    <dgm:cxn modelId="{5E9C8173-3488-402B-AB95-F9561891E01A}" type="presParOf" srcId="{A0F3293A-72BC-4F38-B4BF-972C9F5F4042}" destId="{6B7B0EA1-FB36-4863-A73B-8BFCF75BD396}" srcOrd="0" destOrd="0" presId="urn:microsoft.com/office/officeart/2008/layout/VerticalCircleList"/>
    <dgm:cxn modelId="{2EC17247-5394-4B78-B439-406DF7FD4893}" type="presParOf" srcId="{A0F3293A-72BC-4F38-B4BF-972C9F5F4042}" destId="{F9EFC05E-4B55-420A-89A3-B1CD18AAAE98}" srcOrd="1" destOrd="0" presId="urn:microsoft.com/office/officeart/2008/layout/VerticalCircleList"/>
    <dgm:cxn modelId="{6DAB7308-3309-4AC2-AEA5-08079711E943}" type="presParOf" srcId="{A0F3293A-72BC-4F38-B4BF-972C9F5F4042}" destId="{959BB48E-77C1-45A4-A7AF-892029C02324}" srcOrd="2" destOrd="0" presId="urn:microsoft.com/office/officeart/2008/layout/VerticalCircleList"/>
    <dgm:cxn modelId="{34BD7051-7FCE-4000-8307-129E63AFC97F}" type="presParOf" srcId="{20BEA0FF-DBC0-4296-B16A-B446B68E852E}" destId="{D42E02D0-DAE2-4458-BEA0-E86709BACE7A}" srcOrd="3" destOrd="0" presId="urn:microsoft.com/office/officeart/2008/layout/VerticalCircleList"/>
    <dgm:cxn modelId="{1F76125C-7B68-4312-8598-0F0597BB4A99}" type="presParOf" srcId="{D42E02D0-DAE2-4458-BEA0-E86709BACE7A}" destId="{CA848D33-6855-430C-BBDD-FEB441DA50A2}" srcOrd="0" destOrd="0" presId="urn:microsoft.com/office/officeart/2008/layout/VerticalCircleList"/>
    <dgm:cxn modelId="{703618DF-1422-49EF-B2FB-B0349060E477}" type="presParOf" srcId="{D42E02D0-DAE2-4458-BEA0-E86709BACE7A}" destId="{6487E644-5BF8-4D0F-8C74-7AE4B3960360}" srcOrd="1" destOrd="0" presId="urn:microsoft.com/office/officeart/2008/layout/VerticalCircleList"/>
    <dgm:cxn modelId="{4E06711F-A2C3-45A1-9514-960CE8FAF0E9}" type="presParOf" srcId="{D42E02D0-DAE2-4458-BEA0-E86709BACE7A}" destId="{DF9D9951-6D7B-4640-BE95-BF90E748CA46}" srcOrd="2" destOrd="0" presId="urn:microsoft.com/office/officeart/2008/layout/VerticalCircleList"/>
    <dgm:cxn modelId="{379F2C6F-A7B7-4328-96B9-BEF0FCEE24B3}" type="presParOf" srcId="{20BEA0FF-DBC0-4296-B16A-B446B68E852E}" destId="{A73F7095-28D8-4AD4-B043-DE4674A086F9}" srcOrd="4" destOrd="0" presId="urn:microsoft.com/office/officeart/2008/layout/VerticalCircleList"/>
    <dgm:cxn modelId="{3F0C1067-8588-403D-AD96-E2966F81D381}" type="presParOf" srcId="{A73F7095-28D8-4AD4-B043-DE4674A086F9}" destId="{5C22E8C3-375A-4D3B-A35D-7A3234AB785C}" srcOrd="0" destOrd="0" presId="urn:microsoft.com/office/officeart/2008/layout/VerticalCircleList"/>
    <dgm:cxn modelId="{4A09CC24-37DF-462B-A883-1246138FBCF8}" type="presParOf" srcId="{A73F7095-28D8-4AD4-B043-DE4674A086F9}" destId="{C1C70CC8-1B47-4173-A53D-8A7176B73C9F}" srcOrd="1" destOrd="0" presId="urn:microsoft.com/office/officeart/2008/layout/VerticalCircleList"/>
    <dgm:cxn modelId="{8FCCF988-4B13-44B3-A394-317FBA4E18E4}" type="presParOf" srcId="{A73F7095-28D8-4AD4-B043-DE4674A086F9}" destId="{948B874A-59DC-4835-BD06-C50F8E701A51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C51328-E483-4FBC-8833-1B997CDC1DD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BA64B76-291C-46C2-83C4-BB675C438001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fr-FR" sz="1800">
              <a:latin typeface="Akzidenz-Grotesk Std Light" panose="02000506040000020003" pitchFamily="2" charset="0"/>
            </a:rPr>
            <a:t>Encadré par la Loi n° 2005-159 du 23 février 2005 </a:t>
          </a:r>
          <a:endParaRPr lang="fr-FR" sz="1800" b="1">
            <a:latin typeface="Akzidenz-Grotesk Std Light" panose="02000506040000020003" pitchFamily="2" charset="0"/>
          </a:endParaRPr>
        </a:p>
      </dgm:t>
    </dgm:pt>
    <dgm:pt modelId="{A90CD077-0DC2-4BD7-8F2E-413B9CC35E9C}" type="parTrans" cxnId="{B60C13B2-8425-4B26-B36A-0FA781D1D3F5}">
      <dgm:prSet/>
      <dgm:spPr/>
      <dgm:t>
        <a:bodyPr/>
        <a:lstStyle/>
        <a:p>
          <a:endParaRPr lang="fr-FR" sz="2400" b="1">
            <a:latin typeface="Akzidenz-Grotesk Std Light" panose="02000506040000020003" pitchFamily="2" charset="0"/>
          </a:endParaRPr>
        </a:p>
      </dgm:t>
    </dgm:pt>
    <dgm:pt modelId="{946A836F-9EDE-41D7-9521-71B5D5F258E3}" type="sibTrans" cxnId="{B60C13B2-8425-4B26-B36A-0FA781D1D3F5}">
      <dgm:prSet/>
      <dgm:spPr/>
      <dgm:t>
        <a:bodyPr/>
        <a:lstStyle/>
        <a:p>
          <a:endParaRPr lang="fr-FR" sz="2400" b="1">
            <a:latin typeface="Akzidenz-Grotesk Std Light" panose="02000506040000020003" pitchFamily="2" charset="0"/>
          </a:endParaRPr>
        </a:p>
      </dgm:t>
    </dgm:pt>
    <dgm:pt modelId="{44289C90-69E0-4407-9D80-9969CF30594A}">
      <dgm:prSet custT="1"/>
      <dgm:spPr/>
      <dgm:t>
        <a:bodyPr/>
        <a:lstStyle/>
        <a:p>
          <a:pPr rtl="0"/>
          <a:r>
            <a:rPr lang="fr-FR" sz="1800">
              <a:solidFill>
                <a:schemeClr val="bg1"/>
              </a:solidFill>
              <a:latin typeface="Akzidenz-Grotesk Std Light" panose="02000506040000020003" pitchFamily="2" charset="0"/>
            </a:rPr>
            <a:t>Engagement sur 1 ou 2 ans</a:t>
          </a:r>
          <a:endParaRPr lang="fr-FR" sz="1800" b="1">
            <a:solidFill>
              <a:schemeClr val="bg1"/>
            </a:solidFill>
            <a:latin typeface="Akzidenz-Grotesk Std Light" panose="02000506040000020003" pitchFamily="2" charset="0"/>
          </a:endParaRPr>
        </a:p>
      </dgm:t>
    </dgm:pt>
    <dgm:pt modelId="{CBD9051B-1725-404E-8A44-8156E50C820E}" type="parTrans" cxnId="{A4E4E8DB-4340-41A1-A253-F7B172D6835A}">
      <dgm:prSet/>
      <dgm:spPr/>
      <dgm:t>
        <a:bodyPr/>
        <a:lstStyle/>
        <a:p>
          <a:endParaRPr lang="fr-FR" sz="2400" b="1">
            <a:latin typeface="Akzidenz-Grotesk Std Light" panose="02000506040000020003" pitchFamily="2" charset="0"/>
          </a:endParaRPr>
        </a:p>
      </dgm:t>
    </dgm:pt>
    <dgm:pt modelId="{9D7D9181-6BD6-4975-AAC0-9B9244A0744E}" type="sibTrans" cxnId="{A4E4E8DB-4340-41A1-A253-F7B172D6835A}">
      <dgm:prSet/>
      <dgm:spPr/>
      <dgm:t>
        <a:bodyPr/>
        <a:lstStyle/>
        <a:p>
          <a:endParaRPr lang="fr-FR" sz="2400" b="1">
            <a:latin typeface="Akzidenz-Grotesk Std Light" panose="02000506040000020003" pitchFamily="2" charset="0"/>
          </a:endParaRPr>
        </a:p>
      </dgm:t>
    </dgm:pt>
    <dgm:pt modelId="{0D115143-1878-4AE2-A7A2-2671D7164145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fr-FR" sz="1800">
              <a:latin typeface="Akzidenz-Grotesk Std Light" panose="02000506040000020003" pitchFamily="2" charset="0"/>
            </a:rPr>
            <a:t>Adressé à des personnes d’au </a:t>
          </a:r>
          <a:r>
            <a:rPr lang="fr-FR" sz="1800">
              <a:solidFill>
                <a:schemeClr val="accent1"/>
              </a:solidFill>
              <a:latin typeface="Akzidenz-Grotesk Std Light" panose="02000506040000020003" pitchFamily="2" charset="0"/>
            </a:rPr>
            <a:t>moins de 21 ans </a:t>
          </a:r>
          <a:r>
            <a:rPr lang="fr-FR" sz="1800">
              <a:latin typeface="Akzidenz-Grotesk Std Light" panose="02000506040000020003" pitchFamily="2" charset="0"/>
            </a:rPr>
            <a:t>ayant des </a:t>
          </a:r>
          <a:r>
            <a:rPr lang="fr-FR" sz="1800">
              <a:solidFill>
                <a:schemeClr val="accent1"/>
              </a:solidFill>
              <a:latin typeface="Akzidenz-Grotesk Std Light" panose="02000506040000020003" pitchFamily="2" charset="0"/>
            </a:rPr>
            <a:t>compétences professionnelles</a:t>
          </a:r>
          <a:endParaRPr lang="fr-FR" sz="1800" b="1">
            <a:latin typeface="Akzidenz-Grotesk Std Light" panose="02000506040000020003" pitchFamily="2" charset="0"/>
          </a:endParaRPr>
        </a:p>
      </dgm:t>
    </dgm:pt>
    <dgm:pt modelId="{803F0158-DA32-43D6-81FE-F704FD110CDE}" type="parTrans" cxnId="{CBCD43B3-174A-4F75-9EEA-F2170B397432}">
      <dgm:prSet/>
      <dgm:spPr/>
      <dgm:t>
        <a:bodyPr/>
        <a:lstStyle/>
        <a:p>
          <a:endParaRPr lang="fr-FR" sz="2400" b="1">
            <a:latin typeface="Akzidenz-Grotesk Std Light" panose="02000506040000020003" pitchFamily="2" charset="0"/>
          </a:endParaRPr>
        </a:p>
      </dgm:t>
    </dgm:pt>
    <dgm:pt modelId="{2B34CA03-8DFF-455E-A109-529F6FFEBE5B}" type="sibTrans" cxnId="{CBCD43B3-174A-4F75-9EEA-F2170B397432}">
      <dgm:prSet/>
      <dgm:spPr/>
      <dgm:t>
        <a:bodyPr/>
        <a:lstStyle/>
        <a:p>
          <a:endParaRPr lang="fr-FR" sz="2400" b="1">
            <a:latin typeface="Akzidenz-Grotesk Std Light" panose="02000506040000020003" pitchFamily="2" charset="0"/>
          </a:endParaRPr>
        </a:p>
      </dgm:t>
    </dgm:pt>
    <dgm:pt modelId="{C6C6F066-6142-4F0F-BB37-4A3DDAE888E4}">
      <dgm:prSet custT="1"/>
      <dgm:spPr/>
      <dgm:t>
        <a:bodyPr/>
        <a:lstStyle/>
        <a:p>
          <a:r>
            <a:rPr lang="fr-FR" sz="1800" b="1">
              <a:latin typeface="Akzidenz-Grotesk Std Light" panose="02000506040000020003" pitchFamily="2" charset="0"/>
            </a:rPr>
            <a:t>Pas de limite d'âge ni de nationalité</a:t>
          </a:r>
        </a:p>
      </dgm:t>
    </dgm:pt>
    <dgm:pt modelId="{81B242B9-8D08-4FC7-923D-BCE813068AE2}" type="parTrans" cxnId="{BE8DAC32-A386-4B15-B07E-EA772F174086}">
      <dgm:prSet/>
      <dgm:spPr/>
      <dgm:t>
        <a:bodyPr/>
        <a:lstStyle/>
        <a:p>
          <a:endParaRPr lang="fr-FR"/>
        </a:p>
      </dgm:t>
    </dgm:pt>
    <dgm:pt modelId="{4A45D6FA-FC2C-4E30-8FDF-60EE898E8CE7}" type="sibTrans" cxnId="{BE8DAC32-A386-4B15-B07E-EA772F174086}">
      <dgm:prSet/>
      <dgm:spPr/>
      <dgm:t>
        <a:bodyPr/>
        <a:lstStyle/>
        <a:p>
          <a:endParaRPr lang="fr-FR"/>
        </a:p>
      </dgm:t>
    </dgm:pt>
    <dgm:pt modelId="{200B1822-EAE5-46B5-A1DF-A3AA8298E1B4}" type="pres">
      <dgm:prSet presAssocID="{96C51328-E483-4FBC-8833-1B997CDC1DD1}" presName="linear" presStyleCnt="0">
        <dgm:presLayoutVars>
          <dgm:dir/>
          <dgm:resizeHandles val="exact"/>
        </dgm:presLayoutVars>
      </dgm:prSet>
      <dgm:spPr/>
    </dgm:pt>
    <dgm:pt modelId="{FDF391F5-5BD7-496B-934D-8E279E369934}" type="pres">
      <dgm:prSet presAssocID="{5BA64B76-291C-46C2-83C4-BB675C438001}" presName="comp" presStyleCnt="0"/>
      <dgm:spPr/>
    </dgm:pt>
    <dgm:pt modelId="{9A8FCF83-9C90-4CD3-92BB-E7B2AB3D1243}" type="pres">
      <dgm:prSet presAssocID="{5BA64B76-291C-46C2-83C4-BB675C438001}" presName="box" presStyleLbl="node1" presStyleIdx="0" presStyleCnt="4" custLinFactNeighborX="12143" custLinFactNeighborY="-1605"/>
      <dgm:spPr/>
    </dgm:pt>
    <dgm:pt modelId="{0E9021BE-9D8E-46F7-B698-5F2EFCD30A12}" type="pres">
      <dgm:prSet presAssocID="{5BA64B76-291C-46C2-83C4-BB675C438001}" presName="img" presStyleLbl="fgImgPlace1" presStyleIdx="0" presStyleCnt="4" custScaleX="96224" custScaleY="74859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11B62223-A73E-4E72-A4D1-36A8C4127F4B}" type="pres">
      <dgm:prSet presAssocID="{5BA64B76-291C-46C2-83C4-BB675C438001}" presName="text" presStyleLbl="node1" presStyleIdx="0" presStyleCnt="4">
        <dgm:presLayoutVars>
          <dgm:bulletEnabled val="1"/>
        </dgm:presLayoutVars>
      </dgm:prSet>
      <dgm:spPr/>
    </dgm:pt>
    <dgm:pt modelId="{1FF2A701-DE58-4126-B9A3-9E7BF1CE4EC2}" type="pres">
      <dgm:prSet presAssocID="{946A836F-9EDE-41D7-9521-71B5D5F258E3}" presName="spacer" presStyleCnt="0"/>
      <dgm:spPr/>
    </dgm:pt>
    <dgm:pt modelId="{9EBF57E1-8843-44A9-B218-922F87F3149E}" type="pres">
      <dgm:prSet presAssocID="{44289C90-69E0-4407-9D80-9969CF30594A}" presName="comp" presStyleCnt="0"/>
      <dgm:spPr/>
    </dgm:pt>
    <dgm:pt modelId="{ACE7B656-84CD-463E-B926-8CE6CBB158D8}" type="pres">
      <dgm:prSet presAssocID="{44289C90-69E0-4407-9D80-9969CF30594A}" presName="box" presStyleLbl="node1" presStyleIdx="1" presStyleCnt="4"/>
      <dgm:spPr/>
    </dgm:pt>
    <dgm:pt modelId="{D9EED8A6-6A6E-4E78-8223-7C88DD54A3A1}" type="pres">
      <dgm:prSet presAssocID="{44289C90-69E0-4407-9D80-9969CF30594A}" presName="img" presStyleLbl="fgImgPlace1" presStyleIdx="1" presStyleCnt="4" custScaleX="84080" custScaleY="70640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11728C7F-25AE-4760-959C-2C6986720F3F}" type="pres">
      <dgm:prSet presAssocID="{44289C90-69E0-4407-9D80-9969CF30594A}" presName="text" presStyleLbl="node1" presStyleIdx="1" presStyleCnt="4">
        <dgm:presLayoutVars>
          <dgm:bulletEnabled val="1"/>
        </dgm:presLayoutVars>
      </dgm:prSet>
      <dgm:spPr/>
    </dgm:pt>
    <dgm:pt modelId="{F76D4731-9034-415A-9D23-C0F79070ACFA}" type="pres">
      <dgm:prSet presAssocID="{9D7D9181-6BD6-4975-AAC0-9B9244A0744E}" presName="spacer" presStyleCnt="0"/>
      <dgm:spPr/>
    </dgm:pt>
    <dgm:pt modelId="{9014FEAD-7D57-46A6-A661-1F2AA56BA174}" type="pres">
      <dgm:prSet presAssocID="{0D115143-1878-4AE2-A7A2-2671D7164145}" presName="comp" presStyleCnt="0"/>
      <dgm:spPr/>
    </dgm:pt>
    <dgm:pt modelId="{C5075267-7108-47FD-A172-DE1572E98659}" type="pres">
      <dgm:prSet presAssocID="{0D115143-1878-4AE2-A7A2-2671D7164145}" presName="box" presStyleLbl="node1" presStyleIdx="2" presStyleCnt="4"/>
      <dgm:spPr/>
    </dgm:pt>
    <dgm:pt modelId="{7CF4B14A-8849-4093-B2DF-B2F176ABE20D}" type="pres">
      <dgm:prSet presAssocID="{0D115143-1878-4AE2-A7A2-2671D7164145}" presName="img" presStyleLbl="fgImgPlace1" presStyleIdx="2" presStyleCnt="4" custScaleX="97043" custScaleY="70557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1E0551E4-03B8-4FB1-8BFE-9F45857371FA}" type="pres">
      <dgm:prSet presAssocID="{0D115143-1878-4AE2-A7A2-2671D7164145}" presName="text" presStyleLbl="node1" presStyleIdx="2" presStyleCnt="4">
        <dgm:presLayoutVars>
          <dgm:bulletEnabled val="1"/>
        </dgm:presLayoutVars>
      </dgm:prSet>
      <dgm:spPr/>
    </dgm:pt>
    <dgm:pt modelId="{99CB4181-7566-46A5-9EF6-504ADDFD43C1}" type="pres">
      <dgm:prSet presAssocID="{2B34CA03-8DFF-455E-A109-529F6FFEBE5B}" presName="spacer" presStyleCnt="0"/>
      <dgm:spPr/>
    </dgm:pt>
    <dgm:pt modelId="{D534BD8E-EC62-4068-B416-D0F213E7BF60}" type="pres">
      <dgm:prSet presAssocID="{C6C6F066-6142-4F0F-BB37-4A3DDAE888E4}" presName="comp" presStyleCnt="0"/>
      <dgm:spPr/>
    </dgm:pt>
    <dgm:pt modelId="{E3E560D1-3C30-477C-A75E-EAFC8351CB24}" type="pres">
      <dgm:prSet presAssocID="{C6C6F066-6142-4F0F-BB37-4A3DDAE888E4}" presName="box" presStyleLbl="node1" presStyleIdx="3" presStyleCnt="4"/>
      <dgm:spPr/>
    </dgm:pt>
    <dgm:pt modelId="{8A0DEECD-6D40-42F6-9A19-D8A061F41C87}" type="pres">
      <dgm:prSet presAssocID="{C6C6F066-6142-4F0F-BB37-4A3DDAE888E4}" presName="img" presStyleLbl="fgImgPlace1" presStyleIdx="3" presStyleCnt="4" custScaleX="81864" custScaleY="68027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</dgm:pt>
    <dgm:pt modelId="{3D1780F8-1F8C-422B-813F-3DF8AC5C746C}" type="pres">
      <dgm:prSet presAssocID="{C6C6F066-6142-4F0F-BB37-4A3DDAE888E4}" presName="text" presStyleLbl="node1" presStyleIdx="3" presStyleCnt="4">
        <dgm:presLayoutVars>
          <dgm:bulletEnabled val="1"/>
        </dgm:presLayoutVars>
      </dgm:prSet>
      <dgm:spPr/>
    </dgm:pt>
  </dgm:ptLst>
  <dgm:cxnLst>
    <dgm:cxn modelId="{E9C1DC0D-D72D-483C-AF75-233C989C7CEF}" type="presOf" srcId="{C6C6F066-6142-4F0F-BB37-4A3DDAE888E4}" destId="{3D1780F8-1F8C-422B-813F-3DF8AC5C746C}" srcOrd="1" destOrd="0" presId="urn:microsoft.com/office/officeart/2005/8/layout/vList4"/>
    <dgm:cxn modelId="{C0330711-1524-4D86-95C4-66C2A96F6204}" type="presOf" srcId="{96C51328-E483-4FBC-8833-1B997CDC1DD1}" destId="{200B1822-EAE5-46B5-A1DF-A3AA8298E1B4}" srcOrd="0" destOrd="0" presId="urn:microsoft.com/office/officeart/2005/8/layout/vList4"/>
    <dgm:cxn modelId="{BE8DAC32-A386-4B15-B07E-EA772F174086}" srcId="{96C51328-E483-4FBC-8833-1B997CDC1DD1}" destId="{C6C6F066-6142-4F0F-BB37-4A3DDAE888E4}" srcOrd="3" destOrd="0" parTransId="{81B242B9-8D08-4FC7-923D-BCE813068AE2}" sibTransId="{4A45D6FA-FC2C-4E30-8FDF-60EE898E8CE7}"/>
    <dgm:cxn modelId="{D987D33B-6E8F-464A-AB13-93088FFB7461}" type="presOf" srcId="{5BA64B76-291C-46C2-83C4-BB675C438001}" destId="{9A8FCF83-9C90-4CD3-92BB-E7B2AB3D1243}" srcOrd="0" destOrd="0" presId="urn:microsoft.com/office/officeart/2005/8/layout/vList4"/>
    <dgm:cxn modelId="{38183C41-080F-42A0-A991-05ECD62FBF13}" type="presOf" srcId="{44289C90-69E0-4407-9D80-9969CF30594A}" destId="{11728C7F-25AE-4760-959C-2C6986720F3F}" srcOrd="1" destOrd="0" presId="urn:microsoft.com/office/officeart/2005/8/layout/vList4"/>
    <dgm:cxn modelId="{3DC6C36A-8451-4993-B89E-70CF2C401FD4}" type="presOf" srcId="{5BA64B76-291C-46C2-83C4-BB675C438001}" destId="{11B62223-A73E-4E72-A4D1-36A8C4127F4B}" srcOrd="1" destOrd="0" presId="urn:microsoft.com/office/officeart/2005/8/layout/vList4"/>
    <dgm:cxn modelId="{3C77E46E-4E02-4C71-A47C-293D4D16ABD4}" type="presOf" srcId="{C6C6F066-6142-4F0F-BB37-4A3DDAE888E4}" destId="{E3E560D1-3C30-477C-A75E-EAFC8351CB24}" srcOrd="0" destOrd="0" presId="urn:microsoft.com/office/officeart/2005/8/layout/vList4"/>
    <dgm:cxn modelId="{F03BE679-3DE7-4E6E-BEBF-C3D62C1656BD}" type="presOf" srcId="{0D115143-1878-4AE2-A7A2-2671D7164145}" destId="{1E0551E4-03B8-4FB1-8BFE-9F45857371FA}" srcOrd="1" destOrd="0" presId="urn:microsoft.com/office/officeart/2005/8/layout/vList4"/>
    <dgm:cxn modelId="{2CCE2A8F-9E39-4578-AB5C-924B6AB21758}" type="presOf" srcId="{0D115143-1878-4AE2-A7A2-2671D7164145}" destId="{C5075267-7108-47FD-A172-DE1572E98659}" srcOrd="0" destOrd="0" presId="urn:microsoft.com/office/officeart/2005/8/layout/vList4"/>
    <dgm:cxn modelId="{B60C13B2-8425-4B26-B36A-0FA781D1D3F5}" srcId="{96C51328-E483-4FBC-8833-1B997CDC1DD1}" destId="{5BA64B76-291C-46C2-83C4-BB675C438001}" srcOrd="0" destOrd="0" parTransId="{A90CD077-0DC2-4BD7-8F2E-413B9CC35E9C}" sibTransId="{946A836F-9EDE-41D7-9521-71B5D5F258E3}"/>
    <dgm:cxn modelId="{CBCD43B3-174A-4F75-9EEA-F2170B397432}" srcId="{96C51328-E483-4FBC-8833-1B997CDC1DD1}" destId="{0D115143-1878-4AE2-A7A2-2671D7164145}" srcOrd="2" destOrd="0" parTransId="{803F0158-DA32-43D6-81FE-F704FD110CDE}" sibTransId="{2B34CA03-8DFF-455E-A109-529F6FFEBE5B}"/>
    <dgm:cxn modelId="{FF5206BB-2D5B-4B9E-9D8E-DAE3090D8987}" type="presOf" srcId="{44289C90-69E0-4407-9D80-9969CF30594A}" destId="{ACE7B656-84CD-463E-B926-8CE6CBB158D8}" srcOrd="0" destOrd="0" presId="urn:microsoft.com/office/officeart/2005/8/layout/vList4"/>
    <dgm:cxn modelId="{A4E4E8DB-4340-41A1-A253-F7B172D6835A}" srcId="{96C51328-E483-4FBC-8833-1B997CDC1DD1}" destId="{44289C90-69E0-4407-9D80-9969CF30594A}" srcOrd="1" destOrd="0" parTransId="{CBD9051B-1725-404E-8A44-8156E50C820E}" sibTransId="{9D7D9181-6BD6-4975-AAC0-9B9244A0744E}"/>
    <dgm:cxn modelId="{8BFD3F43-7DFF-4BF4-AC58-7AD752503BF5}" type="presParOf" srcId="{200B1822-EAE5-46B5-A1DF-A3AA8298E1B4}" destId="{FDF391F5-5BD7-496B-934D-8E279E369934}" srcOrd="0" destOrd="0" presId="urn:microsoft.com/office/officeart/2005/8/layout/vList4"/>
    <dgm:cxn modelId="{72B1347F-59CE-4BE9-8DB7-51108E10B8CE}" type="presParOf" srcId="{FDF391F5-5BD7-496B-934D-8E279E369934}" destId="{9A8FCF83-9C90-4CD3-92BB-E7B2AB3D1243}" srcOrd="0" destOrd="0" presId="urn:microsoft.com/office/officeart/2005/8/layout/vList4"/>
    <dgm:cxn modelId="{6D509E2C-11CD-499C-AFE1-5D937B2D109A}" type="presParOf" srcId="{FDF391F5-5BD7-496B-934D-8E279E369934}" destId="{0E9021BE-9D8E-46F7-B698-5F2EFCD30A12}" srcOrd="1" destOrd="0" presId="urn:microsoft.com/office/officeart/2005/8/layout/vList4"/>
    <dgm:cxn modelId="{21FEB991-B625-44D7-856B-A4297A52C526}" type="presParOf" srcId="{FDF391F5-5BD7-496B-934D-8E279E369934}" destId="{11B62223-A73E-4E72-A4D1-36A8C4127F4B}" srcOrd="2" destOrd="0" presId="urn:microsoft.com/office/officeart/2005/8/layout/vList4"/>
    <dgm:cxn modelId="{0F624AEF-3FAE-4946-BCB8-0E043DC00E08}" type="presParOf" srcId="{200B1822-EAE5-46B5-A1DF-A3AA8298E1B4}" destId="{1FF2A701-DE58-4126-B9A3-9E7BF1CE4EC2}" srcOrd="1" destOrd="0" presId="urn:microsoft.com/office/officeart/2005/8/layout/vList4"/>
    <dgm:cxn modelId="{6E2CFECB-63C5-4520-A51D-637F956B06FE}" type="presParOf" srcId="{200B1822-EAE5-46B5-A1DF-A3AA8298E1B4}" destId="{9EBF57E1-8843-44A9-B218-922F87F3149E}" srcOrd="2" destOrd="0" presId="urn:microsoft.com/office/officeart/2005/8/layout/vList4"/>
    <dgm:cxn modelId="{61FB8D9F-BA4C-4AA2-8D33-ABF9498F2D1A}" type="presParOf" srcId="{9EBF57E1-8843-44A9-B218-922F87F3149E}" destId="{ACE7B656-84CD-463E-B926-8CE6CBB158D8}" srcOrd="0" destOrd="0" presId="urn:microsoft.com/office/officeart/2005/8/layout/vList4"/>
    <dgm:cxn modelId="{20A735D8-408E-4036-9EC8-9E34394B0BED}" type="presParOf" srcId="{9EBF57E1-8843-44A9-B218-922F87F3149E}" destId="{D9EED8A6-6A6E-4E78-8223-7C88DD54A3A1}" srcOrd="1" destOrd="0" presId="urn:microsoft.com/office/officeart/2005/8/layout/vList4"/>
    <dgm:cxn modelId="{698F55A0-1343-4481-9B1B-0DCD1C682679}" type="presParOf" srcId="{9EBF57E1-8843-44A9-B218-922F87F3149E}" destId="{11728C7F-25AE-4760-959C-2C6986720F3F}" srcOrd="2" destOrd="0" presId="urn:microsoft.com/office/officeart/2005/8/layout/vList4"/>
    <dgm:cxn modelId="{0B6BB130-7C4D-4C13-8ECD-69F6E034F0EB}" type="presParOf" srcId="{200B1822-EAE5-46B5-A1DF-A3AA8298E1B4}" destId="{F76D4731-9034-415A-9D23-C0F79070ACFA}" srcOrd="3" destOrd="0" presId="urn:microsoft.com/office/officeart/2005/8/layout/vList4"/>
    <dgm:cxn modelId="{5F86D203-1732-4C78-B659-CDB372D20A14}" type="presParOf" srcId="{200B1822-EAE5-46B5-A1DF-A3AA8298E1B4}" destId="{9014FEAD-7D57-46A6-A661-1F2AA56BA174}" srcOrd="4" destOrd="0" presId="urn:microsoft.com/office/officeart/2005/8/layout/vList4"/>
    <dgm:cxn modelId="{D2035669-D3E5-43DF-BDFE-0D8E8B087E6A}" type="presParOf" srcId="{9014FEAD-7D57-46A6-A661-1F2AA56BA174}" destId="{C5075267-7108-47FD-A172-DE1572E98659}" srcOrd="0" destOrd="0" presId="urn:microsoft.com/office/officeart/2005/8/layout/vList4"/>
    <dgm:cxn modelId="{95CFECBB-B5A6-45FC-8517-9192B4ECA2F5}" type="presParOf" srcId="{9014FEAD-7D57-46A6-A661-1F2AA56BA174}" destId="{7CF4B14A-8849-4093-B2DF-B2F176ABE20D}" srcOrd="1" destOrd="0" presId="urn:microsoft.com/office/officeart/2005/8/layout/vList4"/>
    <dgm:cxn modelId="{5CB3EEA9-B431-4BE2-B7DD-FEF5EB549EA7}" type="presParOf" srcId="{9014FEAD-7D57-46A6-A661-1F2AA56BA174}" destId="{1E0551E4-03B8-4FB1-8BFE-9F45857371FA}" srcOrd="2" destOrd="0" presId="urn:microsoft.com/office/officeart/2005/8/layout/vList4"/>
    <dgm:cxn modelId="{A1D721AE-E89D-4B65-867B-E0838764B1A8}" type="presParOf" srcId="{200B1822-EAE5-46B5-A1DF-A3AA8298E1B4}" destId="{99CB4181-7566-46A5-9EF6-504ADDFD43C1}" srcOrd="5" destOrd="0" presId="urn:microsoft.com/office/officeart/2005/8/layout/vList4"/>
    <dgm:cxn modelId="{5ADAC6EB-06D3-40D5-9BA8-8A883DFBB7D4}" type="presParOf" srcId="{200B1822-EAE5-46B5-A1DF-A3AA8298E1B4}" destId="{D534BD8E-EC62-4068-B416-D0F213E7BF60}" srcOrd="6" destOrd="0" presId="urn:microsoft.com/office/officeart/2005/8/layout/vList4"/>
    <dgm:cxn modelId="{C3753EE8-D641-4371-B8CA-10B00126E083}" type="presParOf" srcId="{D534BD8E-EC62-4068-B416-D0F213E7BF60}" destId="{E3E560D1-3C30-477C-A75E-EAFC8351CB24}" srcOrd="0" destOrd="0" presId="urn:microsoft.com/office/officeart/2005/8/layout/vList4"/>
    <dgm:cxn modelId="{FE0C194B-03A4-444E-8C0D-C149E64948B4}" type="presParOf" srcId="{D534BD8E-EC62-4068-B416-D0F213E7BF60}" destId="{8A0DEECD-6D40-42F6-9A19-D8A061F41C87}" srcOrd="1" destOrd="0" presId="urn:microsoft.com/office/officeart/2005/8/layout/vList4"/>
    <dgm:cxn modelId="{B0D1EC70-1088-4B0C-A85E-02ECD81F1781}" type="presParOf" srcId="{D534BD8E-EC62-4068-B416-D0F213E7BF60}" destId="{3D1780F8-1F8C-422B-813F-3DF8AC5C746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7684D-057E-492C-91A5-DAD1484AF9FE}">
      <dsp:nvSpPr>
        <dsp:cNvPr id="0" name=""/>
        <dsp:cNvSpPr/>
      </dsp:nvSpPr>
      <dsp:spPr>
        <a:xfrm>
          <a:off x="427447" y="715"/>
          <a:ext cx="569715" cy="569715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4719CCD-929D-468B-A443-DF6201D6C358}">
      <dsp:nvSpPr>
        <dsp:cNvPr id="0" name=""/>
        <dsp:cNvSpPr/>
      </dsp:nvSpPr>
      <dsp:spPr>
        <a:xfrm>
          <a:off x="1043983" y="715"/>
          <a:ext cx="5747386" cy="569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kern="1200">
              <a:latin typeface="Akzidenz-Grotesk Std Light" panose="02000506040000020003" pitchFamily="2" charset="0"/>
            </a:rPr>
            <a:t>L’ouverture à tous </a:t>
          </a:r>
        </a:p>
      </dsp:txBody>
      <dsp:txXfrm>
        <a:off x="1043983" y="715"/>
        <a:ext cx="5747386" cy="569715"/>
      </dsp:txXfrm>
    </dsp:sp>
    <dsp:sp modelId="{1C0AAB52-1306-438C-9EF3-048B5BC4E435}">
      <dsp:nvSpPr>
        <dsp:cNvPr id="0" name=""/>
        <dsp:cNvSpPr/>
      </dsp:nvSpPr>
      <dsp:spPr>
        <a:xfrm>
          <a:off x="427447" y="570431"/>
          <a:ext cx="569715" cy="569715"/>
        </a:xfrm>
        <a:prstGeom prst="ellipse">
          <a:avLst/>
        </a:prstGeom>
        <a:solidFill>
          <a:schemeClr val="accent1">
            <a:shade val="80000"/>
            <a:alpha val="50000"/>
            <a:hueOff val="87321"/>
            <a:satOff val="-1564"/>
            <a:lumOff val="6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6607F2E-60DB-4D29-A51D-C1C40BC24F4A}">
      <dsp:nvSpPr>
        <dsp:cNvPr id="0" name=""/>
        <dsp:cNvSpPr/>
      </dsp:nvSpPr>
      <dsp:spPr>
        <a:xfrm>
          <a:off x="1058968" y="570431"/>
          <a:ext cx="5717415" cy="569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kern="1200">
              <a:latin typeface="Akzidenz-Grotesk Std Light" panose="02000506040000020003" pitchFamily="2" charset="0"/>
            </a:rPr>
            <a:t>Le partage dans la rencontre interculturelle</a:t>
          </a:r>
        </a:p>
      </dsp:txBody>
      <dsp:txXfrm>
        <a:off x="1058968" y="570431"/>
        <a:ext cx="5717415" cy="569715"/>
      </dsp:txXfrm>
    </dsp:sp>
    <dsp:sp modelId="{F9EFC05E-4B55-420A-89A3-B1CD18AAAE98}">
      <dsp:nvSpPr>
        <dsp:cNvPr id="0" name=""/>
        <dsp:cNvSpPr/>
      </dsp:nvSpPr>
      <dsp:spPr>
        <a:xfrm>
          <a:off x="427447" y="1140147"/>
          <a:ext cx="569715" cy="569715"/>
        </a:xfrm>
        <a:prstGeom prst="ellipse">
          <a:avLst/>
        </a:prstGeom>
        <a:solidFill>
          <a:schemeClr val="accent1">
            <a:shade val="80000"/>
            <a:alpha val="5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59BB48E-77C1-45A4-A7AF-892029C02324}">
      <dsp:nvSpPr>
        <dsp:cNvPr id="0" name=""/>
        <dsp:cNvSpPr/>
      </dsp:nvSpPr>
      <dsp:spPr>
        <a:xfrm>
          <a:off x="1028982" y="1140147"/>
          <a:ext cx="5777387" cy="569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kern="1200">
              <a:latin typeface="Akzidenz-Grotesk Std Light" panose="02000506040000020003" pitchFamily="2" charset="0"/>
            </a:rPr>
            <a:t>Le respect des dynamiques locales</a:t>
          </a:r>
        </a:p>
      </dsp:txBody>
      <dsp:txXfrm>
        <a:off x="1028982" y="1140147"/>
        <a:ext cx="5777387" cy="569715"/>
      </dsp:txXfrm>
    </dsp:sp>
    <dsp:sp modelId="{6487E644-5BF8-4D0F-8C74-7AE4B3960360}">
      <dsp:nvSpPr>
        <dsp:cNvPr id="0" name=""/>
        <dsp:cNvSpPr/>
      </dsp:nvSpPr>
      <dsp:spPr>
        <a:xfrm>
          <a:off x="427447" y="1709863"/>
          <a:ext cx="569715" cy="569715"/>
        </a:xfrm>
        <a:prstGeom prst="ellipse">
          <a:avLst/>
        </a:prstGeom>
        <a:solidFill>
          <a:schemeClr val="accent1">
            <a:shade val="80000"/>
            <a:alpha val="50000"/>
            <a:hueOff val="261962"/>
            <a:satOff val="-4692"/>
            <a:lumOff val="199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F9D9951-6D7B-4640-BE95-BF90E748CA46}">
      <dsp:nvSpPr>
        <dsp:cNvPr id="0" name=""/>
        <dsp:cNvSpPr/>
      </dsp:nvSpPr>
      <dsp:spPr>
        <a:xfrm>
          <a:off x="1053558" y="1709863"/>
          <a:ext cx="5728236" cy="569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kern="1200">
              <a:latin typeface="Akzidenz-Grotesk Std Light" panose="02000506040000020003" pitchFamily="2" charset="0"/>
            </a:rPr>
            <a:t>L’engagement solidaire </a:t>
          </a:r>
        </a:p>
      </dsp:txBody>
      <dsp:txXfrm>
        <a:off x="1053558" y="1709863"/>
        <a:ext cx="5728236" cy="569715"/>
      </dsp:txXfrm>
    </dsp:sp>
    <dsp:sp modelId="{C1C70CC8-1B47-4173-A53D-8A7176B73C9F}">
      <dsp:nvSpPr>
        <dsp:cNvPr id="0" name=""/>
        <dsp:cNvSpPr/>
      </dsp:nvSpPr>
      <dsp:spPr>
        <a:xfrm>
          <a:off x="427447" y="2279579"/>
          <a:ext cx="569715" cy="569715"/>
        </a:xfrm>
        <a:prstGeom prst="ellipse">
          <a:avLst/>
        </a:prstGeom>
        <a:solidFill>
          <a:schemeClr val="accent1">
            <a:shade val="80000"/>
            <a:alpha val="5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48B874A-59DC-4835-BD06-C50F8E701A51}">
      <dsp:nvSpPr>
        <dsp:cNvPr id="0" name=""/>
        <dsp:cNvSpPr/>
      </dsp:nvSpPr>
      <dsp:spPr>
        <a:xfrm>
          <a:off x="993601" y="2279579"/>
          <a:ext cx="5848150" cy="569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kern="1200">
              <a:latin typeface="Akzidenz-Grotesk Std Light" panose="02000506040000020003" pitchFamily="2" charset="0"/>
            </a:rPr>
            <a:t>La priorité aux plus pauvres </a:t>
          </a:r>
        </a:p>
      </dsp:txBody>
      <dsp:txXfrm>
        <a:off x="993601" y="2279579"/>
        <a:ext cx="5848150" cy="5697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FCF83-9C90-4CD3-92BB-E7B2AB3D1243}">
      <dsp:nvSpPr>
        <dsp:cNvPr id="0" name=""/>
        <dsp:cNvSpPr/>
      </dsp:nvSpPr>
      <dsp:spPr>
        <a:xfrm>
          <a:off x="0" y="0"/>
          <a:ext cx="3764995" cy="108478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>
              <a:latin typeface="Akzidenz-Grotesk Std Light" panose="02000506040000020003" pitchFamily="2" charset="0"/>
            </a:rPr>
            <a:t>Encadré par la Loi n° 2005-159 du 23 février 2005 </a:t>
          </a:r>
          <a:endParaRPr lang="fr-FR" sz="1800" b="1" kern="1200">
            <a:latin typeface="Akzidenz-Grotesk Std Light" panose="02000506040000020003" pitchFamily="2" charset="0"/>
          </a:endParaRPr>
        </a:p>
      </dsp:txBody>
      <dsp:txXfrm>
        <a:off x="861477" y="0"/>
        <a:ext cx="2903517" cy="1084789"/>
      </dsp:txXfrm>
    </dsp:sp>
    <dsp:sp modelId="{0E9021BE-9D8E-46F7-B698-5F2EFCD30A12}">
      <dsp:nvSpPr>
        <dsp:cNvPr id="0" name=""/>
        <dsp:cNvSpPr/>
      </dsp:nvSpPr>
      <dsp:spPr>
        <a:xfrm>
          <a:off x="122695" y="217569"/>
          <a:ext cx="724565" cy="6496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7B656-84CD-463E-B926-8CE6CBB158D8}">
      <dsp:nvSpPr>
        <dsp:cNvPr id="0" name=""/>
        <dsp:cNvSpPr/>
      </dsp:nvSpPr>
      <dsp:spPr>
        <a:xfrm>
          <a:off x="0" y="1193268"/>
          <a:ext cx="3764995" cy="1084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>
              <a:solidFill>
                <a:schemeClr val="bg1"/>
              </a:solidFill>
              <a:latin typeface="Akzidenz-Grotesk Std Light" panose="02000506040000020003" pitchFamily="2" charset="0"/>
            </a:rPr>
            <a:t>Engagement sur 1 ou 2 ans</a:t>
          </a:r>
          <a:endParaRPr lang="fr-FR" sz="1800" b="1" kern="1200">
            <a:solidFill>
              <a:schemeClr val="bg1"/>
            </a:solidFill>
            <a:latin typeface="Akzidenz-Grotesk Std Light" panose="02000506040000020003" pitchFamily="2" charset="0"/>
          </a:endParaRPr>
        </a:p>
      </dsp:txBody>
      <dsp:txXfrm>
        <a:off x="861477" y="1193268"/>
        <a:ext cx="2903517" cy="1084789"/>
      </dsp:txXfrm>
    </dsp:sp>
    <dsp:sp modelId="{D9EED8A6-6A6E-4E78-8223-7C88DD54A3A1}">
      <dsp:nvSpPr>
        <dsp:cNvPr id="0" name=""/>
        <dsp:cNvSpPr/>
      </dsp:nvSpPr>
      <dsp:spPr>
        <a:xfrm>
          <a:off x="168417" y="1429145"/>
          <a:ext cx="633121" cy="6130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75267-7108-47FD-A172-DE1572E98659}">
      <dsp:nvSpPr>
        <dsp:cNvPr id="0" name=""/>
        <dsp:cNvSpPr/>
      </dsp:nvSpPr>
      <dsp:spPr>
        <a:xfrm>
          <a:off x="0" y="2386537"/>
          <a:ext cx="3764995" cy="108478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>
              <a:latin typeface="Akzidenz-Grotesk Std Light" panose="02000506040000020003" pitchFamily="2" charset="0"/>
            </a:rPr>
            <a:t>Adressé à des personnes d’au </a:t>
          </a:r>
          <a:r>
            <a:rPr lang="fr-FR" sz="1800" kern="1200">
              <a:solidFill>
                <a:schemeClr val="accent1"/>
              </a:solidFill>
              <a:latin typeface="Akzidenz-Grotesk Std Light" panose="02000506040000020003" pitchFamily="2" charset="0"/>
            </a:rPr>
            <a:t>moins de 21 ans </a:t>
          </a:r>
          <a:r>
            <a:rPr lang="fr-FR" sz="1800" kern="1200">
              <a:latin typeface="Akzidenz-Grotesk Std Light" panose="02000506040000020003" pitchFamily="2" charset="0"/>
            </a:rPr>
            <a:t>ayant des </a:t>
          </a:r>
          <a:r>
            <a:rPr lang="fr-FR" sz="1800" kern="1200">
              <a:solidFill>
                <a:schemeClr val="accent1"/>
              </a:solidFill>
              <a:latin typeface="Akzidenz-Grotesk Std Light" panose="02000506040000020003" pitchFamily="2" charset="0"/>
            </a:rPr>
            <a:t>compétences professionnelles</a:t>
          </a:r>
          <a:endParaRPr lang="fr-FR" sz="1800" b="1" kern="1200">
            <a:latin typeface="Akzidenz-Grotesk Std Light" panose="02000506040000020003" pitchFamily="2" charset="0"/>
          </a:endParaRPr>
        </a:p>
      </dsp:txBody>
      <dsp:txXfrm>
        <a:off x="861477" y="2386537"/>
        <a:ext cx="2903517" cy="1084789"/>
      </dsp:txXfrm>
    </dsp:sp>
    <dsp:sp modelId="{7CF4B14A-8849-4093-B2DF-B2F176ABE20D}">
      <dsp:nvSpPr>
        <dsp:cNvPr id="0" name=""/>
        <dsp:cNvSpPr/>
      </dsp:nvSpPr>
      <dsp:spPr>
        <a:xfrm>
          <a:off x="119612" y="2622773"/>
          <a:ext cx="730732" cy="6123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560D1-3C30-477C-A75E-EAFC8351CB24}">
      <dsp:nvSpPr>
        <dsp:cNvPr id="0" name=""/>
        <dsp:cNvSpPr/>
      </dsp:nvSpPr>
      <dsp:spPr>
        <a:xfrm>
          <a:off x="0" y="3579805"/>
          <a:ext cx="3764995" cy="1084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latin typeface="Akzidenz-Grotesk Std Light" panose="02000506040000020003" pitchFamily="2" charset="0"/>
            </a:rPr>
            <a:t>Pas de limite d'âge ni de nationalité</a:t>
          </a:r>
        </a:p>
      </dsp:txBody>
      <dsp:txXfrm>
        <a:off x="861477" y="3579805"/>
        <a:ext cx="2903517" cy="1084789"/>
      </dsp:txXfrm>
    </dsp:sp>
    <dsp:sp modelId="{8A0DEECD-6D40-42F6-9A19-D8A061F41C87}">
      <dsp:nvSpPr>
        <dsp:cNvPr id="0" name=""/>
        <dsp:cNvSpPr/>
      </dsp:nvSpPr>
      <dsp:spPr>
        <a:xfrm>
          <a:off x="176760" y="3827020"/>
          <a:ext cx="616435" cy="5903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0.04098</cdr:x>
      <cdr:y>0.93608</cdr:y>
    </cdr:from>
    <cdr:to>
      <cdr:x>0.15</cdr:x>
      <cdr:y>0.97182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499621" y="6419654"/>
          <a:ext cx="1329179" cy="2450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  <cdr:relSizeAnchor xmlns:cdr="http://schemas.openxmlformats.org/drawingml/2006/chartDrawing">
    <cdr:from>
      <cdr:x>0.04796</cdr:x>
      <cdr:y>0.92096</cdr:y>
    </cdr:from>
    <cdr:to>
      <cdr:x>0.10979</cdr:x>
      <cdr:y>0.96082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584758" y="6315958"/>
          <a:ext cx="753848" cy="2733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/>
            <a:t>* 2021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1T15:04:10.45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0 459 24575,'137'0'0,"46"0"0,-66 0 0,83-1 0,42 2 0,31 3 0,20 0 0,27-2 0,12 1 0,8 3 0,-12 0 0,-78-4 0,-19 0 0,151 3 0,-89-4 0,-47 1 0,-66-2 0,27 0 0,-47 0 0,-7 0 0,-56 0 0,-3 0 0,4 0 0,-28 0 0,20 0 0,-32 0 0,13 0 0,-36 0 0,47-2 0,-47 2 0,35-2 0,1-1 0,-5 2 0,4-1 0,-15 2 0,-24 0 0,24-3 0,-20 3 0,4-2 0,-117 6 0,15-2 0,-136 8 0,63-6 0,-192 14 0,35-6 0,105-3 0,-7-1 0,-4-2 0,-1 0 0,-171 6 0,32-1 0,42-1 0,0-7 0,70 3 0,-58-6 0,74 2 0,-23-2 0,7 0 0,9 0 0,73 0 0,24 0 0,-4-4 0,8 0 0,-8-1 0,39 0 0,31 2 0,-15-1 0,27-2 0,-4 2 0,8-1 0,8-1 0,-8 0 0,19 0 0,-19-1 0,24-3 0,-1 4 0,4-5 0,12 5 0,0-3 0,0-4 0,0-3 0,0 0 0,0-5 0,0-1 0,0-8 0,12 6 0,23-8 0,0 18 0,28-12 0,3 0 0,1 5 0,-5-4 0,12 10 0,-39 5 0,36-4 0,-24 5 0,39-10 0,-24 5 0,28-1 0,-43 3 0,0 6 0,7-7 0,-7 5 0,12-2 0,-16 1 0,-16-4 0,0-1 0,5 2 0,-17 2 0,-3 5 0,0 2 0,3 10 0,17 1 0,11 15 0,-4-9 0,19 12 0,-34-12 0,19 7 0,-24 15 0,1-9 0,-5 10 0,-15-11 0,0-3 0,0 3 0,0-5 0,-27-3 0,19-9 0,-43 3 0,32-3 0,-36-2 0,24-2 0,-8-3 0,8-2 0,3-4 0,1 0 0,11-2 0,-11-3 0,23 4 0,-23-5 0,-1-2 0,-18 0 0,-17 0 0,4 3 0,-46-5 0,7-2 0,1-4 0,26 8 0,56-1 0,3 7 0,12 0 0,39 3 0,-15 1 0,46 2 0,-35 0 0,63 0 0,-12 0 0,27 0 0,20 0 0,-40 0 0,79 0 0,51 0 0,15 0 0,-11 0 0,-28 0 0,-86 0 0,47 0 0,-11-5 0,19 1 0,-40-3 0,5-1 0,-74-1 0,27 1 0,-35 0 0,23 0 0,-20-1 0,17-1 0,-36 3 0,4-1 0,-8 4 0,-3 0 0,-1 2 0,-15 4 0,-1 2 0,5 0 0,-12 2 0,8-3 0,-12 2 0,0 0 0,0 1 0,0 2 0,0 5 0,-12-3 0,-23-2 0,3-2 0,-30-5 0,15 1 0,-47-2 0,-66 0 0,4 0 0,-28 0 0,28 0 0,-12-5 0,12-1 0,8-3 0,30 1 0,64 2 0,-48-1 0,67 1 0,-24-1 0,20 0 0,20 1 0,-20-4 0,8 1 0,15-4 0,-11 2 0,38 4 0,5 7 0,15 8 0,-3 8 0,-9 4 0,-7-1 0,-12 1 0,0-7 0,15 10 0,1-2 0,19-1 0,8 4 0,8-12 0,11 6 0,1-6 0,-1 3 0,13-2 0,-25 1 0,-11-4 0,-50-5 0,-21-3 0,-10-2 0,14-2 0,16-3 0,24-3 0,4 0 0,27 1 0,-12 2 0,39 0 0,8 0 0,32 0 0,-16 0 0,-5 0 0,-30-1 0,31 4 0,31-3 0,-4 2 0,-12 0 0,-19 1 0,-7 2 0,-13 0 0,47 0 0,-74 0 0,59 0 0,-47-2 0,11 1 0,-23-1 0,-23 6 0,-1-1 0,-15 5 0,0-3 0,-15 2 0,11 0 0,-8 2 0,-15 2 0,11-3 0,-15 2 0,19-2 0,-3-4 0,3-1 0,-4-10 0,5 1 0,11-5 0,0 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1T15:03:58.930"/>
    </inkml:context>
    <inkml:brush xml:id="br0">
      <inkml:brushProperty name="width" value="0.2" units="cm"/>
      <inkml:brushProperty name="height" value="0.2" units="cm"/>
      <inkml:brushProperty name="color" value="#FFFFFF"/>
    </inkml:brush>
    <inkml:context xml:id="ctx1">
      <inkml:inkSource xml:id="inkSrc3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1" timeString="2022-06-15T10:49:00.472"/>
    </inkml:context>
    <inkml:brush xml:id="br1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0 826 24575,'0'-27'0,"0"4"0,0 7 0,0-10 0,0 12 0,0-9 0,0 12 0,4-3 0,-3 4 0,6-11 0,-7 8 0,7-6 0,-2 3 0,-1 4 0,3-3 0,-3 7 0,7-13 0,-6 7 0,8-8 0,-11 5 0,11-1 0,-8 5 0,6-8 0,-4 12 0,1-8 0,-4 8 0,3-4 0,-7 4 0,7-9 0,-3 9 0,1-9 0,-2 10 0,1-3 0,-3 4 0,9-4 0,-9 3 0,12-6 0,-4 2 0,5 1 0,-2 3 0,5 2 0,-4 5 0,1-2 0,-3 3 0,-4 0 0,-3 3 0,-1 1 0,-3 3 0,0 4 0,0-3 0,0 6 0,0-6 0,0 9 0,0-7 0,0 7 0,0-9 0,0 10 0,0-9 0,0 8 0,0-9 0,0 10 0,0-9 0,0 8 0,0-8 0,0 12 0,0-11 0,0 18 0,0-17 0,0 11 0,0-7 0,0 13 0,0-9 0,0 13 0,0-22 0,0 18 0,0-7 0,-3-1 0,2 1 0,-2-13 0,-1 3 0,3-4 0,-2 1 0,0-4 0,2 2 0,7-5 0,0 2 0,8-3 0,-4-6 0,-1 4 0,13-19 0,-12 10 0,21-36 0,-3-14 0,-3 7 0,5-28 0,-19 44 0,6-22 0,-11 24 0,5-4 0,-10 21 0,2-6 0,-3 16 0,0-5 0,0 6 0,0-2 0,0-1 0,0 0 0,0 0 0,3 7 0,1 1 0,3 6 0,0 2 0,1 13 0,-4-4 0,4 16 0,-8-11 0,8 19 0,-8-11 0,4 6 0,-4-6 0,0-14 0,0 8 0,0 3 0,0 1 0,0-2 0,0-8 0,0-4 0,0 3 0,0-1 0,0 4 0,0-2 0,0-3 0,0 6 0,0-3 0,0-3 0,-4 5 0,4-9 0,-7 6 0,6-5 0,-2 1 0,0-2 0,-1-4 0,-3 2 0,0-5 0,3 5 0,-2-5 0,5 6 0,-6-3 0,3 3 0,0 1 0,-2-4 0,9-21 0,-2 9 0,10-27 0,-3 21 0,4-9 0,-5 1 0,4-3 0,1-14 0,1 13 0,-1-17 0,-4 23 0,4-19 0,-6 15 0,8-8 0,-9 10 0,7-4 0,-4 12 0,3-15 0,-5 18 0,8-18 0,-9 19 0,6-12 0,1 3 0,-1-6 0,8-3 0,-6 5 0,0 5 0,-5 10 0,-4 5 0,-1 21 0,-3-3 0,0 18 0,0-14 0,0 7 0,0-9 0,0 9 0,0-11 0,0 17 0,0-10 0,-3 8 0,2-7 0,-2-5 0,3-3 0,0-4 0,-3 3 0,2-5 0,-3 5 0,1-6 0,2 10 0,-5-9 0,1 13 0,1-12 0,-3 12 0,2-9 0,-2 10 0,-1-5 0,1 5 0,-1-10 0,1 9 0,-1-12 0,-3 15 0,3-12 0,0 6 0,-2-2 0,5-1 0,-6 0 0,4 1 0,-1-2 0,4-2 0,-2 4 0,1-9 0,1 3 0,-2-7 0,5-18 0,5-4 0,1-10 0,31-15 0,0 6 0,17-11 0,-14 15 0,3-2 0,-26 20 0,14-11 0,-22 17 0,3-2 0,0-3 0,5-6 0,-4 3 0,6-8 0,-3 5 0,-5 3 0,10-12 0,-14 16 0,9-6 0,-8 5 0,-3 6 0,3-3 0,-3 4 0,0-4 0,-1 3 0,-3 4 0,0 26 0,0-6 0,-3 21 0,-1-24 0,0 8 0,-3-7 0,2 12 0,0-2 0,-2 0 0,6-1 0,-2 0 0,0 1 0,-2 8 0,1-1 0,-3-10 0,6 4 0,-10-2 0,9-1 0,-11 8 0,11-16 0,-12 7 0,9-11 0,-9 11 0,9-12 0,-9 12 0,9-12 0,-9 9 0,9-10 0,-8 9 0,8-5 0,-5 0 0,6-9 0,-3-13 0,3 1 0,-3-9 0,0 10 0,-8-6 0,6 6 0,-12-7 0,12 7 0,-12-10 0,11 5 0,-8-10 0,13 6 0,-2-10 0,7 9 0,0-12 0,0 12 0,0-25 0,10 12 0,4-21 0,9 11 0,-5 7 0,0 4 0,-9 13 0,6-6 0,-6 10 0,5-9 0,-2 7 0,0-5 0,-2 1 0,-2 7 0,-1-2 0,1 2 0,0-3 0,-1-1 0,1 5 0,-1 0 0,1 7 0,2-3 0,1 3 0,8 0 0,4-2 0,8-2 0,-5 3 0,3-6 0,-11 10 0,4-2 0,-4-1 0,4 3 0,-4-2 0,8-1 0,-12 3 0,16-5 0,-16 5 0,16-6 0,-12 6 0,12-2 0,-11 3 0,11 0 0,-12-4 0,23 3 0,-8-6 0,4 6 0,10-9 0,-1 4 0,18-10 0,-17 11 0,-4-3 0,-25 4 0,2 0 0,8-1 0,10-6 0,-5 9 0,13-13 0,-27 14 0,19-10 0,-18 6 0,19-3 0,-20 3 0,21-3 0,-21 4 0,25 0 0,-19 0 0,20 1 0,-21 2 0,22-3 0,-9 4 0,1 0 0,1 0 0,-6 0 0,-6 0 0,11 0 0,-20 0 0,17 0 0,-16 0 0,20 0 0,-15 0 0,16 0 0,-11 0 0,16 0 0,-9 0 0,14 0 0,-14 0 0,12 0 0,-18 0 0,15 0 0,-16 0 0,19 0 0,-15 4 0,0 0 0,0 3 0,-15 1 0,6-1 0,-7 0 0,-2 4 0,-2-3 0,4 3 0,-9-4 0,6 1 0,-5-1 0,4 4 0,-4-6 0,5 8 0,-2-8 0,3 6 0,-3-3 0,6-1 0,-8 1 0,15 3 0,-12-3 0,10 3 0,0-3 0,-6-1 0,6-2 0,-11-2 0,6 0 0,-2-2 0,1 3 0,0-1 0,-6-2 0,1 2 0,-8-3 0,-19 0 0,-2 0 0,-10 0 0,-11 0 0,6 0 0,-11 0 0,-9 0 0,9 0 0,-1 0 0,6 0 0,9 0 0,-19-4 0,9 3 0,-18-3 0,4 4 0,9 0 0,-13 0 0,28 0 0,-11 0 0,11 0 0,-10-4 0,10 3 0,-11-2 0,15 3 0,-22 0 0,19 0 0,-9 0 0,3 0 0,15 0 0,-4 0 0,8 0 0,-9 0 0,-14 4 0,6 0 0,-16 9 0,10 0 0,5-3 0,-14 5 0,-19-5 0,-19 0 0,13-1 0,-7 6 0,6-6 0,-13 2 0,25-4 0,37-3 0,-4 0 0,2 1 0,-8 2 0,9-2 0,-22-1 0,12 3 0,-1-6 0,7 3 0,13-4 0,-3 0 0,5 3 0,7-2 0,0 2 0,3 0 0,-2-2 0,2 2 0,-3 0 0,-1-2 0,-2 2 0,2 0 0,-10-2 0,5 3 0,-10-1 0,6-2 0,-6 2 0,6-3 0,-6 0 0,10 0 0,-8 3 0,8-2 0,-1 5 0,3-5 0,4 2 0,3 0 0,21 1 0,2 0 0,12-1 0,-2-3 0,-10 3 0,32 2 0,9 4 0,-11-4 0,5 0 0,1-2 0,0-1 0,38 2 0,-19-4 0,-29 0 0,27 0 0,9 0 0,-4 0 0,0-3 0,-47-2 0,14-4 0,-15 4 0,16-2 0,5-1 0,3 2 0,0-1 0,-21 7 0,6 0 0,-4 0 0,23 0 0,-9 0 0,-2 0 0,2 0 0,-17-4 0,5 3 0,-10-3 0,10 4 0,-5 0 0,12 0 0,-20 0 0,7 0 0,-1 0 0,-3 0 0,8 0 0,-2 0 0,-9 0 0,13 0 0,-25 0 0,18 0 0,-19 0 0,22 0 0,-14-4 0,6 3 0,9-3 0,-21 4 0,32-3 0,-32 2 0,28-2 0,-22 3 0,16 0 0,-14 0 0,5 0 0,-13 0 0,-2 6 0,-6-1 0,-11 8 0,2-5 0,-20 16 0,15-13 0,-15 10 0,17-14 0,-6 4 0,-1 8 0,-1 5 0,-4 1 0,7 10 0,-2-5 0,2 11 0,5-9 0,1-9 0,7-2 0,0-5 0,0 0 0,0 10 0,0-13 0,0 6 0,0-1 0,0-2 0,-4 3 0,-3-1 0,-1-3 0,-6-3 0,9-2 0,-8-2 0,8-4 0,-12 9 0,8-7 0,-12 5 0,9-8 0,-3-3 0,-2 0 0,4 0 0,-10 0 0,-5 0 0,2-7 0,2 2 0,10-6 0,3-7 0,3 8 0,-3-15 0,7 13 0,0-3 0,4 4 0,0-3 0,0 5 0,0-8 0,0 6 0,0 0 0,3 0 0,2 4 0,2 3 0,0-2 0,0 5 0,24-2 0,-4 3 0,18 0 0,-16 3 0,1 2 0,-12 3 0,9-1 0,-4 5 0,1-1 0,-1 1 0,-11-1 0,-6-1 0,-6-2 0,0 3 0,0-4 0,-3 7 0,-8 2 0,-1 3 0,-3-8 0,8-1 0,0-9 0,3 2 0,-3-3 0,3-6 0,1 1 0,3-9 0,0 6 0,0-10 0,0 5 0,6-6 0,6-3 0,8 5 0,10-9 0,11-2 0,6 2 0,-3-3 0,-7 8 0,-10 7 0,-1 2 0,8-4 0,13 2 0,-7-2 0,-3 4 0,-16 8 0,-9 1 0,-39 7 0,17-4 0,-49 8 0,38-7 0,-26 3 0,16-4 0,-24 4 0,12-3 0,-13 2 0,15-3 0,6 0 0,8 0 0,15 0 0,2 0 0,-1 0 0,3 3 0,-7 2 0,7-1 0,-15 3 0,2-2 0,-24 8 0,-6 0 0,-2 1 0,-8 2 0,29-10 0,-3 1 0,19-3 0,-8-3 0,6 6 0,-8-6 0,5 3 0,5-1 0,-2 1 0,10 1 0,-9-2 0,0 0 0,-3-2 0,-10 3 0,12-4 0,-5 0 0,12 0 0,4 0 0,-15 3 0,-22 10 0,-15 2 0,-4 8 0,-2-5 0,-1 5 0,5-4 0,2-1 0,15-6 0,14-7 0,-6 2 0,2-6 0,8 2 0,-12-3 0,18 0 0,-15 0 0,-2 0 0,-6 0 0,-3 0 0,0 0 0,4 0 0,-2 0 0,4 0 0,11 0 0,3 0 0,-2 0 0,-4 0 0,0 0 0,8 0 0,3 0 0,4 0 0,1 0 0,-17 0 0,11 0 0,-22 0 0,18 0 0,-24 0 0,13 0 0,-12 0 0,20 0 0,0 0 0,12 0 0,-6 0 0,8 0 0,8-3 0,4-8 0,3 2 0,3-12 0,4 9 0,2-4 0,11-1 0,-6 8 0,11-5 0,-12 9 0,12 2 0,-11 3 0,4 0 0,-7 0 0,-3 0 0,2-3 0,2-4 0,-1-5 0,-4 1 0,0-3 0,0-1 0,-2-4 0,5 3 0,-9 3 0,5 6 0,-5 0 0,5-1 0,-5 1 0,2-3 0,-3 2 0,0-2 0,-3 3 0,-17-1 0,-14 0 0,-6-1 0,3 1 0,14 4 0,4 0 0,7 4 0,-2 0 0,7 0 0,3 3 0,-2-2 0,2 5 0,-3-5 0,3 5 0,15-1 0,7-2 0,6 5 0,11-7 0,-5 6 0,6-2 0,8-1 0,-14 0 0,19 0 0,-19-3 0,7 3 0,-10 0 0,22-3 0,-5 3 0,9-4 0,-4 3 0,4-2 0,2 3 0,-2-4 0,-4 0 0,-19 0 0,15 0 0,-6 0 0,-8 0 0,0 0 0,-15 0 0,3 0 0,5 0 0,0 0 0,-4 0 0,-2 0 0,-9 0 0,9 0 0,-9 0 0,13 0 0,1 0 0,6 0 0,-1 0 0,-5 0 0,-7 0 0,15 0 0,-1 0 0,10 0 0,-11 0 0,1 0 0,3 0 0,4 0 0,3 0 0,-16 0 0,6 0 0,-6 0 0,9 0 0,-4 0 0,1 0 0,-11 0 0,16 0 0,13 0 0,9 0 0,4 0 0,5 0 0,-22 0 0,26 0 0,-5 0 0,1 0 0,-9 0 0,-13 0 0,4 0 0,0 0 0,3 0 0,-14 0 0,-6 0 0,-8 0 0,12 0 0,-13 0 0,7 0 0,-11 0 0,-5 0 0,1 0 0,1 0 0,0 0 0,0-3 0,-1-2 0,-6 1 0,6-2 0,1-2 0,0 0 0,0 1 0,6-6 0,-11 7 0,10-8 0,-12 7 0,3-4 0,-7 3 0,0-3 0,-4 1 0,0 1 0,0-8 0,0 5 0,0-3 0,-3 8 0,-2 0 0,-17-1 0,4 0 0,-10-4 0,2 8 0,12 0 0,-20 4 0,4 0 0,-4 0 0,3 0 0,16 3 0,6 5 0,3 3 0,5 0 0,-2 3 0,-1-1 0,0 9 0,-12 8 0,2-4 0,-10 9 0,6-12 0,-9 8 0,8-8 0,0-4 0,3-3 0,1-1 0,-4 5 0,3 2 0,-5 0 0,9 1 0,-3-4 0,4-4 0,4-8 0,3 0 0,-6 0 0,2 4 0,-3 1 0,-3 2 0,6-6 0,-3 3 0,4-4 0,-1 4 0,4-9 0,1-9 0,3-6 0,0-2 0,0 9 0</inkml:trace>
  <inkml:trace contextRef="#ctx0" brushRef="#br0" timeOffset="-18291">-4181 102 24575,'-28'0'0,"4"0"0,-10 0 0,18 0 0,-21 0 0,22 0 0,-19 0 0,15 0 0,-11 0 0,13 0 0,-14-4 0,10 3 0,-3-6 0,10 7 0,4-4 0,2 4 0,-2 0 0,3 0 0,-1 0 0,-2 0 0,2 0 0,-3 0 0,4 0 0,0 0 0,0 0 0,-1 0 0,1 0 0,0 0 0,0 0 0,0 0 0,0 0 0,0 0 0,-1 0 0,1 0 0,0 0 0,0 0 0,1 0 0,2 0 0,1 0 0</inkml:trace>
  <inkml:trace contextRef="#ctx0" brushRef="#br0" timeOffset="-22925">-3864 813 24575,'-37'0'0,"3"0"0,7 0 0,1 0 0,-26 0 0,17 0 0,-12 0 0,28 0 0,7 0 0,2 0 0,-2 0 0,0 0 0,1 0 0,-3 0 0,5 0 0,-5 0 0,7 0 0,0 0 0,-3 0 0,2 0 0,-3 0 0,-3 0 0,0 0 0,-5 0 0,-1 0 0,7 0 0,-9 0 0,12 0 0,-5 0 0,0 0 0,6 0 0,-6 0 0,-10-4 0,10 3 0,-10-2 0,14 3 0,0 0 0,3-3 0,-6 2 0,6-2 0,-3 3 0,0-4 0,3 4 0,-3-4 0,4 4 0,0 0 0,0 0 0,0 0 0,0 0 0,0 0 0,-3 0 0,2 3 0,1 1 0,0 0 0,4-1 0,-4-3 0</inkml:trace>
  <inkml:trace contextRef="#ctx1" brushRef="#br1">7666 138 0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1T15:04:20.17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177 393 24575,'0'-28'0,"0"-14"0,0 14 0,0-3 0,0 6 0,0 12 0,0-2 0,0 4 0,3 3 0,-2-3 0,9-3 0,-8 1 0,7 0 0,-8 6 0,6 3 0,-3 1 0,3 3 0,0 0 0,3-4 0,1 3 0,4-2 0,-4 3 0,0 0 0,-4 0 0,4-3 0,-3 2 0,5-2 0,-1 3 0,-1 0 0,0 0 0,-4 0 0,0 0 0,4 0 0,4 0 0,4 0 0,-3 0 0,-2 0 0,0 0 0,-5 3 0,1 1 0,-7 3 0,-3 4 0,0 0 0,0 5 0,-10 2 0,0 0 0,-12 1 0,-6 4 0,-9-9 0,0 4 0,4-13 0,11-2 0,5-3 0,5 0 0,-7 0 0,3-7 0,-4-9 0,5-4 0,3-9 0,5-7 0,-9-3 0,3-2 0,-7 8 0,4 11 0,1 6 0,3 5 0,2 3 0,3 5 0,-1 3 0,-2 0 0,2 3 0,-2 5 0,6 0 0,-3 9 0,3-4 0,0 2 0,1-1 0,3-2 0,0 0 0,0 11 0,0 2 0,0 4 0,0-5 0,0-2 0,0-6 0,0 11 0,0-7 0,0 3 0,0-8 0,0 1 0,0-1 0,0 4 0,0-3 0,3 2 0,-2-2 0,2 2 0,-3-2 0,0-1 0,0-4 0,0-4 0,3-3 0,1 0 0,6-4 0,2 0 0,-1 0 0,0 0 0,-4 0 0,7-10 0,-2 4 0,7-8 0,-8 10 0,3-3 0,1 3 0,4 0 0,3 1 0,1 3 0,3 0 0,-2 0 0,0 0 0,21 0 0,2 10 0,1-8 0,-12 11 0,-20-12 0,7 6 0,6-6 0,7 6 0,-12-6 0,6 2 0,-5-3 0,11 0 0,-3 0 0,-4 0 0,-3 0 0,0 0 0,-1 0 0,13 0 0,-11 4 0,1-3 0,-6 3 0,-9-4 0,17 0 0,4 3 0,-4-2 0,0 3 0,-18-4 0,1 0 0,-1 0 0,6 0 0,5 0 0,-2 0 0,7 0 0,-19 0 0,15 0 0,-14 0 0,10 0 0,-8 0 0,-1 0 0,11 0 0,-9 0 0,10 0 0,-4 0 0,8 0 0,-2 0 0,2 0 0,-8 0 0,-3 0 0,-1 0 0,7 0 0,-2 0 0,0 0 0,-3 0 0,-2 0 0,0 0 0,0 0 0,-5 0 0,-3 0 0,0 0 0,-3-3 0,3 2 0,-3-9 0,3 5 0,0-2 0,1-3 0,-1 2 0,1-10 0,2 2 0,-2 1 0,3 2 0,-4 1 0,-2 1 0,1 3 0,-5 2 0,-7 5 0,0-2 0,-8 3 0,0 4 0,-3 0 0,1 0 0,-5 3 0,11-3 0,-18 4 0,13-1 0,-22 2 0,18-5 0,-11 0 0,6-1 0,-7-2 0,-9 2 0,7-3 0,1 0 0,9 4 0,-1-3 0,-4 6 0,7-6 0,-8 5 0,15-5 0,-13 6 0,2-6 0,8 3 0,-20-4 0,14 3 0,-20-2 0,8 3 0,3-1 0,4-2 0,10 2 0,5-3 0,-2 0 0,0 0 0,-13 3 0,-1-2 0,5 3 0,-1-4 0,5 0 0,-4 0 0,4 0 0,-2 0 0,13 0 0,-13 0 0,9 0 0,-17 0 0,13 0 0,-5 0 0,11 0 0,-3 0 0,5 0 0,-5 0 0,7 0 0,0 0 0,3-4 0,1 0 0,3-3 0,6-3 0,3 2 0,2-3 0,7 3 0,-8 4 0,8-3 0,-3 0 0,-3 2 0,5-5 0,-9 6 0,2 0 0,-2-2 0,-1 5 0,3-2 0,-2 3 0,2 0 0,-2 0 0,-1 0 0,0 0 0,11 0 0,-1 0 0,7 0 0,-5 0 0,-3 0 0,24 0 0,14 4 0,15 1 0,23 5 0,-42-5 0,28-1 0,-14-4 0,2 0 0,3 0 0,-26 0 0,-11 0 0,14 0 0,-5 0 0,10 0 0,-18 0 0,-7 0 0,1 0 0,2 3 0,6 2 0,-14-1 0,4 2 0,-2 2 0,3 1 0,-3-2 0,-5 0 0,-3 1 0,0 0 0,0 0 0,-1 1 0,-6-7 0,6 11 0,-2-8 0,-1 2 0,0-3 0,-4-4 0,0 0 0,0 0 0,0 0 0,4 0 0,-3 0 0,22-8 0,-3-1 0,8-4 0,9-7 0,-19 10 0,24-14 0,-1 2 0,1-1 0,-11 3 0,-9 5 0,-9 0 0,4 2 0,-5-1 0,-5 10 0,-10-3 0,3 6 0,-3-2 0,3 3 0,0 0 0,0-3 0,0 2 0,4-5 0,0 2 0,7-3 0,-3-1 0,0 4 0,7-3 0,-12 3 0,12-3 0,-8-1 0,2 4 0,-1-3 0,-5 3 0,1-3 0,-3-1 0,3 4 0,-4-2 0,-2 2 0,1-4 0,-2 1 0,3 0 0,-2 0 0,-2 0 0,-6 3 0,-12 1 0,5-1 0,-15 4 0,15-4 0,-8 4 0,10 0 0,-3 0 0,0 0 0,-1 0 0,1 0 0,-3 0 0,6 0 0,-6 0 0,-5 4 0,-5 1 0,-4-1 0,4 0 0,2-1 0,-2-2 0,7 3 0,-9-1 0,17-2 0,-12 6 0,12-3 0,-9 3 0,-1 1 0,3 3 0,-7-3 0,11 0 0,1-1 0,-1-3 0,-3 7 0,-13 5 0,0-3 0,-1 2 0,3-7 0,-1 3 0,-1-2 0,-4 2 0,13-7 0,2 0 0,2-1 0,-1 1 0,1 0 0,1 0 0,3-1 0,0-2 0,0 2 0,7-6 0,5-8 0,10-12 0,-1 1 0,4 0 0,-6 8 0,-4 3 0,3 2 0,-3 0 0,3 1 0,1 0 0,-1 1 0,-3 1 0,2 5 0,-2-2 0,6 3 0,1 0 0,1 0 0,-2 0 0,-2 0 0,-1 0 0,4 0 0,-3 0 0,6 0 0,-6 0 0,6 0 0,-6 0 0,17 10 0,-14-4 0,13 12 0,-12-7 0,7 15 0,-7-12 0,6 19 0,-10-23 0,-1 8 0,0-11 0,-3 1 0,3 2 0,0-2 0,0 6 0,1-5 0,-1 4 0,1-1 0,-1-1 0,1 3 0,-1-5 0,4 5 0,-6-6 0,8 6 0,-8-3 0,9 4 0,-6-7 0,0 2 0,-2-9 0,-2 6 0,0-4 0,3 2 0,-3-2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AFC3213-B12F-2AC8-4938-5C9496976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4A6AA5-A10B-2A12-2C3A-62B5FB29CE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3E8A68A-BDE1-463E-B342-FF42F433CDC9}" type="datetimeFigureOut">
              <a:rPr lang="fr-FR"/>
              <a:pPr>
                <a:defRPr/>
              </a:pPr>
              <a:t>29/12/2022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87E8E8BA-0073-A56C-E5AC-9C2C4A903C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5124D4AA-70D9-F8E6-65C8-F4826BEFD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22806F-92E6-57DA-A06D-8975542037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253958-EDFF-FE81-BE93-8EE9FB1FB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971A80F-4506-4D55-B99C-0DA4905F0DE8}" type="slidenum">
              <a:rPr lang="fr-FR" altLang="fr-FR"/>
              <a:pPr/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e l'image des diapositives 1">
            <a:extLst>
              <a:ext uri="{FF2B5EF4-FFF2-40B4-BE49-F238E27FC236}">
                <a16:creationId xmlns:a16="http://schemas.microsoft.com/office/drawing/2014/main" id="{FE2D93D2-6D39-EF72-F8F8-E6E3BD4228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ce réservé des notes 2">
            <a:extLst>
              <a:ext uri="{FF2B5EF4-FFF2-40B4-BE49-F238E27FC236}">
                <a16:creationId xmlns:a16="http://schemas.microsoft.com/office/drawing/2014/main" id="{669F6A48-F47A-FDBF-D2B1-2A8BF4ED2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7172" name="Espace réservé du numéro de diapositive 3">
            <a:extLst>
              <a:ext uri="{FF2B5EF4-FFF2-40B4-BE49-F238E27FC236}">
                <a16:creationId xmlns:a16="http://schemas.microsoft.com/office/drawing/2014/main" id="{A066E087-5219-F59E-A879-DE6686D427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C21C282-2F49-41CD-862F-D06B03853EFD}" type="slidenum">
              <a:rPr lang="fr-FR" altLang="fr-FR"/>
              <a:pPr/>
              <a:t>4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E306E3-A3BD-3C70-A11C-512ABFA03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3C98-7550-4429-9B88-37C747B7FD7A}" type="datetimeFigureOut">
              <a:rPr lang="fr-FR"/>
              <a:pPr>
                <a:defRPr/>
              </a:pPr>
              <a:t>29/12/2022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A37ABE-2F1B-0F38-4070-DE9F88BB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8C6E2C-C69A-CB8F-AC69-0839C447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67FF0-AB5F-470A-9D8D-3F7360784BE6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7567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FFB51F-0329-82D2-6241-A35BA1016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8E4E-4B44-491F-BAEA-392728565E3A}" type="datetimeFigureOut">
              <a:rPr lang="fr-FR"/>
              <a:pPr>
                <a:defRPr/>
              </a:pPr>
              <a:t>29/12/2022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3667D-942C-2463-2798-E6DD35E05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5AF568-B4C2-AB42-3550-D5C812EF3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C666D-94C7-49F0-86C0-255D32E46570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86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9EA886-CF3D-1BD8-EED9-CFF6A45CC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C5238-EBC4-47CF-B22F-A0985650F9A9}" type="datetimeFigureOut">
              <a:rPr lang="fr-FR"/>
              <a:pPr>
                <a:defRPr/>
              </a:pPr>
              <a:t>29/12/2022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02EDC9-3FB6-1B05-2376-FFD98DC5B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0A40D8-6052-3CAE-058E-88A32FCE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894F8-8E57-448A-8F68-19E3CFA13969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5713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786943-3F5B-20C7-A40E-7185D890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430C7-7386-4C27-9F1E-54311FAFA7C1}" type="datetimeFigureOut">
              <a:rPr lang="fr-FR"/>
              <a:pPr>
                <a:defRPr/>
              </a:pPr>
              <a:t>29/12/2022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06486E-127A-D70E-DB0E-D48E2D513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B70A66-4420-0EA2-FC3E-9EE6AE33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CB732-48D5-4AB4-97D2-8381EFDE5DE9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02806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C2D25D-8C2D-92FB-39E3-5BF4BECBC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4043F-D562-4EDD-8BD0-719010DDEF47}" type="datetimeFigureOut">
              <a:rPr lang="fr-FR"/>
              <a:pPr>
                <a:defRPr/>
              </a:pPr>
              <a:t>29/12/2022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938EEF-C610-E75B-EAB2-547FE434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AF2D31-F738-0E4A-6481-6465E22C3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547E3-84AA-462C-B2AC-353BBD74E3CA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2053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8694FB35-DF6C-1D39-589D-1417C2D0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6CDFA-99CE-48E4-8B44-99FCD176661D}" type="datetimeFigureOut">
              <a:rPr lang="fr-FR"/>
              <a:pPr>
                <a:defRPr/>
              </a:pPr>
              <a:t>29/12/2022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1A127AB-2362-8FDC-09D9-34E4ED3A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1B2292F-3D87-DF66-A555-4220FF5F8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731DA-130A-4CBD-A5FF-DE33CC4CB165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341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5301B6D1-4AC2-3100-7176-325E5E602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BFFAA-4BC4-455B-9C50-C9403A30B38D}" type="datetimeFigureOut">
              <a:rPr lang="fr-FR"/>
              <a:pPr>
                <a:defRPr/>
              </a:pPr>
              <a:t>29/12/2022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FBFABAD3-C67B-65AF-EDFE-BF1529D2E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15C820A-1604-70D4-0DCF-AED489461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AEC33-C841-46A6-9402-FCFE277DB33A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3771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6B59363C-F210-8DE2-9131-B84C88248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16A30-0E3A-4DFB-B9EA-1929A5FFE933}" type="datetimeFigureOut">
              <a:rPr lang="fr-FR"/>
              <a:pPr>
                <a:defRPr/>
              </a:pPr>
              <a:t>29/12/2022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CE39C164-2967-82CC-23F2-15F6E9B6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4D0D6AD-5ED9-6CE2-E154-AC4D9D1A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B86D3-757E-40AA-8BEF-5F1FDBF41399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940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A5DACD41-62C8-3884-C0AE-9081688D8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FB41C-1C61-4203-8F7F-F3A8E0BD1F37}" type="datetimeFigureOut">
              <a:rPr lang="fr-FR"/>
              <a:pPr>
                <a:defRPr/>
              </a:pPr>
              <a:t>29/12/2022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4F8AACBE-5B73-F9F8-3E1A-895FBA9A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D56DCDD7-BA43-E1C9-20F6-B03655C4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18EE5-A7A4-4B0B-A816-2AF6830B79FD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82695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214A0954-473D-0EB6-E0EC-94F9AA08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E87A-1A15-48F3-9503-CC20899E6173}" type="datetimeFigureOut">
              <a:rPr lang="fr-FR"/>
              <a:pPr>
                <a:defRPr/>
              </a:pPr>
              <a:t>29/12/2022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AEF5DC5-FBBF-305E-E5CD-38245932F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8958B10-AE1B-0D27-6D9B-05110ED9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F2DD2-6330-4642-AA78-91E85F636554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42287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CF677B5-BF36-8340-5F74-48CA383F2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DA818-D177-4C67-9AC0-BD534E6E985B}" type="datetimeFigureOut">
              <a:rPr lang="fr-FR"/>
              <a:pPr>
                <a:defRPr/>
              </a:pPr>
              <a:t>29/12/2022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98471A2-3625-83FC-8916-742E3DBD3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492F2DF-F035-6F4A-0F5F-F36A7061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2A26A-C64C-4AC6-906A-18CBA4EBB3DF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110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78580D38-4F8F-7DE6-175A-955C0317DC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C458B46D-3607-CAB3-D248-F6DBE34E5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8C0D82-5351-FF3A-F318-E60B1A207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563F86-9546-4C5C-8AA1-16B047D71FD5}" type="datetimeFigureOut">
              <a:rPr lang="fr-FR"/>
              <a:pPr>
                <a:defRPr/>
              </a:pPr>
              <a:t>29/12/2022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6CC502-060A-3B22-3E0D-6A31EB45B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94494F-7BFD-68DE-BECF-ED5400C79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B303E14-E360-4D47-9637-A19CFC4047FC}" type="slidenum">
              <a:rPr lang="fr-FR" altLang="fr-FR"/>
              <a:pPr/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customXml" Target="../ink/ink2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C07916-AEB6-CA29-60A9-AFD3E3217A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7B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FF4D70-49B7-6FEE-E755-237A13BBA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938" y="1725613"/>
            <a:ext cx="12057062" cy="3406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</a:rPr>
              <a:t>ACCOMPAGNER </a:t>
            </a:r>
            <a:br>
              <a:rPr lang="fr-FR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</a:rPr>
            </a:br>
            <a:r>
              <a:rPr lang="fr-FR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</a:rPr>
              <a:t>PARTENAIRES ET VOLONTAIRES </a:t>
            </a:r>
            <a:br>
              <a:rPr lang="fr-FR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</a:rPr>
            </a:br>
            <a:endParaRPr lang="fr-FR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zidenz-Grotesk Std Light" panose="02000506040000020003" pitchFamily="2" charset="0"/>
            </a:endParaRPr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0D1EFFD0-6B74-A78E-4FFB-E24C38CD7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2986088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626710-947A-36C6-8831-E27D8CBF64BC}"/>
              </a:ext>
            </a:extLst>
          </p:cNvPr>
          <p:cNvSpPr/>
          <p:nvPr/>
        </p:nvSpPr>
        <p:spPr>
          <a:xfrm>
            <a:off x="0" y="0"/>
            <a:ext cx="12192000" cy="1681163"/>
          </a:xfrm>
          <a:prstGeom prst="rect">
            <a:avLst/>
          </a:prstGeom>
          <a:solidFill>
            <a:srgbClr val="137B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15" name="Titre 1">
            <a:extLst>
              <a:ext uri="{FF2B5EF4-FFF2-40B4-BE49-F238E27FC236}">
                <a16:creationId xmlns:a16="http://schemas.microsoft.com/office/drawing/2014/main" id="{B75830F4-3651-425C-2F2E-265D1BAE7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444500"/>
            <a:ext cx="8707437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fr-F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  <a:ea typeface="Dosis" pitchFamily="50" charset="0"/>
                <a:cs typeface="Courier New" panose="02070309020205020404" pitchFamily="49" charset="0"/>
                <a:sym typeface="Dosis" pitchFamily="50" charset="0"/>
              </a:rPr>
              <a:t>QU'EN DISENT NOS PARTENAIRES ?</a:t>
            </a:r>
            <a:endParaRPr lang="fr-FR" altLang="fr-FR" sz="4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zidenz-Grotesk Std Light" panose="02000506040000020003" pitchFamily="2" charset="0"/>
              <a:ea typeface="Dosis" pitchFamily="50" charset="0"/>
              <a:cs typeface="Courier New" panose="02070309020205020404" pitchFamily="49" charset="0"/>
            </a:endParaRPr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1A04224E-683C-E05B-643E-433AB7D55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31750"/>
            <a:ext cx="29876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ZoneTexte 19">
            <a:extLst>
              <a:ext uri="{FF2B5EF4-FFF2-40B4-BE49-F238E27FC236}">
                <a16:creationId xmlns:a16="http://schemas.microsoft.com/office/drawing/2014/main" id="{3E1AD7F6-740E-62EE-0BCD-CAA68B910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950" y="58705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318" name="ZoneTexte 20">
            <a:extLst>
              <a:ext uri="{FF2B5EF4-FFF2-40B4-BE49-F238E27FC236}">
                <a16:creationId xmlns:a16="http://schemas.microsoft.com/office/drawing/2014/main" id="{BADB50FA-1FD4-BE5A-DEA5-9AE560C0B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60229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319" name="ZoneTexte 21">
            <a:extLst>
              <a:ext uri="{FF2B5EF4-FFF2-40B4-BE49-F238E27FC236}">
                <a16:creationId xmlns:a16="http://schemas.microsoft.com/office/drawing/2014/main" id="{D897B3C4-397E-9D18-9E97-CA00794C5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0" y="61753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320" name="ZoneTexte 22">
            <a:extLst>
              <a:ext uri="{FF2B5EF4-FFF2-40B4-BE49-F238E27FC236}">
                <a16:creationId xmlns:a16="http://schemas.microsoft.com/office/drawing/2014/main" id="{6F511CF2-0294-02B9-B496-11FFE8382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150" y="63277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321" name="ZoneTexte 24">
            <a:extLst>
              <a:ext uri="{FF2B5EF4-FFF2-40B4-BE49-F238E27FC236}">
                <a16:creationId xmlns:a16="http://schemas.microsoft.com/office/drawing/2014/main" id="{1F56B04C-AB71-1309-CCEC-27D9D95BB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950" y="66325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322" name="ZoneTexte 1">
            <a:extLst>
              <a:ext uri="{FF2B5EF4-FFF2-40B4-BE49-F238E27FC236}">
                <a16:creationId xmlns:a16="http://schemas.microsoft.com/office/drawing/2014/main" id="{65F65489-0C52-34B0-DB4E-6A8890A48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738" y="2025650"/>
            <a:ext cx="4370387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fr-FR" sz="1800" i="1">
                <a:solidFill>
                  <a:schemeClr val="accent2"/>
                </a:solidFill>
                <a:latin typeface="Akzidenz-Grotesk Std Light" panose="02000506040000020003" pitchFamily="2" charset="0"/>
              </a:rPr>
              <a:t>“</a:t>
            </a:r>
            <a:r>
              <a:rPr lang="fr-FR" altLang="fr-FR" sz="2000" i="1">
                <a:solidFill>
                  <a:schemeClr val="accent2"/>
                </a:solidFill>
                <a:latin typeface="Akzidenz-Grotesk Std Light" panose="02000506040000020003" pitchFamily="2" charset="0"/>
              </a:rPr>
              <a:t>Depuis plusieurs années, les volontaires contribuent efficacement au progrès de la structure notamment par un suivi permanent des ateliers professionnels.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i="1">
                <a:solidFill>
                  <a:schemeClr val="accent2"/>
                </a:solidFill>
                <a:latin typeface="Akzidenz-Grotesk Std Light" panose="02000506040000020003" pitchFamily="2" charset="0"/>
              </a:rPr>
              <a:t>Un adage de l’Ecole spéciale dit: ensemble, on peut faire. C’est ce qui se vit dans la collaboration entre l’Ecole spéciale et les volontaires de la DCC.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i="1">
              <a:solidFill>
                <a:schemeClr val="accent2"/>
              </a:solidFill>
              <a:latin typeface="Akzidenz-Grotesk Std Light" panose="02000506040000020003" pitchFamily="2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chemeClr val="accent2"/>
                </a:solidFill>
                <a:latin typeface="Akzidenz-Grotesk Std Light" panose="02000506040000020003" pitchFamily="2" charset="0"/>
              </a:rPr>
              <a:t>Brigitte Liyombi, Ecole Spéciale de Brazzaville</a:t>
            </a:r>
          </a:p>
        </p:txBody>
      </p:sp>
      <p:pic>
        <p:nvPicPr>
          <p:cNvPr id="13323" name="Image 12">
            <a:extLst>
              <a:ext uri="{FF2B5EF4-FFF2-40B4-BE49-F238E27FC236}">
                <a16:creationId xmlns:a16="http://schemas.microsoft.com/office/drawing/2014/main" id="{7C78B566-1061-6060-9417-6BA9F91F8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4941">
            <a:off x="279400" y="3611563"/>
            <a:ext cx="3405188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ZoneTexte 19">
            <a:extLst>
              <a:ext uri="{FF2B5EF4-FFF2-40B4-BE49-F238E27FC236}">
                <a16:creationId xmlns:a16="http://schemas.microsoft.com/office/drawing/2014/main" id="{3A6A18AD-59F3-0FC0-54AB-D12D06EAC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950" y="58705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325" name="ZoneTexte 20">
            <a:extLst>
              <a:ext uri="{FF2B5EF4-FFF2-40B4-BE49-F238E27FC236}">
                <a16:creationId xmlns:a16="http://schemas.microsoft.com/office/drawing/2014/main" id="{0F417594-EC0B-552F-D893-CBEC6B508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60229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326" name="ZoneTexte 21">
            <a:extLst>
              <a:ext uri="{FF2B5EF4-FFF2-40B4-BE49-F238E27FC236}">
                <a16:creationId xmlns:a16="http://schemas.microsoft.com/office/drawing/2014/main" id="{E9990780-1EF5-51E9-74B9-E594BE0E7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0" y="61753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327" name="ZoneTexte 22">
            <a:extLst>
              <a:ext uri="{FF2B5EF4-FFF2-40B4-BE49-F238E27FC236}">
                <a16:creationId xmlns:a16="http://schemas.microsoft.com/office/drawing/2014/main" id="{B5CCD03D-E892-2A97-0A25-18C869954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150" y="63277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328" name="ZoneTexte 24">
            <a:extLst>
              <a:ext uri="{FF2B5EF4-FFF2-40B4-BE49-F238E27FC236}">
                <a16:creationId xmlns:a16="http://schemas.microsoft.com/office/drawing/2014/main" id="{17E8A3F8-290B-AEC8-48DF-085B689D8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950" y="66325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3329" name="Picture 13">
            <a:extLst>
              <a:ext uri="{FF2B5EF4-FFF2-40B4-BE49-F238E27FC236}">
                <a16:creationId xmlns:a16="http://schemas.microsoft.com/office/drawing/2014/main" id="{45592000-EEE7-9919-3BA6-C0342399E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1917700"/>
            <a:ext cx="28606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ZoneTexte 19">
            <a:extLst>
              <a:ext uri="{FF2B5EF4-FFF2-40B4-BE49-F238E27FC236}">
                <a16:creationId xmlns:a16="http://schemas.microsoft.com/office/drawing/2014/main" id="{B2CBA596-0508-15AF-C300-CF9A0B602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950" y="58705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331" name="ZoneTexte 20">
            <a:extLst>
              <a:ext uri="{FF2B5EF4-FFF2-40B4-BE49-F238E27FC236}">
                <a16:creationId xmlns:a16="http://schemas.microsoft.com/office/drawing/2014/main" id="{A168B97C-C80E-443E-4D60-342E1EBB1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60229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332" name="ZoneTexte 21">
            <a:extLst>
              <a:ext uri="{FF2B5EF4-FFF2-40B4-BE49-F238E27FC236}">
                <a16:creationId xmlns:a16="http://schemas.microsoft.com/office/drawing/2014/main" id="{32150A3D-7199-6CAE-82A1-D14E0EB58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0" y="61753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333" name="ZoneTexte 22">
            <a:extLst>
              <a:ext uri="{FF2B5EF4-FFF2-40B4-BE49-F238E27FC236}">
                <a16:creationId xmlns:a16="http://schemas.microsoft.com/office/drawing/2014/main" id="{2C4F0D99-C9B4-E94D-6D83-28498CA7F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150" y="63277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334" name="ZoneTexte 24">
            <a:extLst>
              <a:ext uri="{FF2B5EF4-FFF2-40B4-BE49-F238E27FC236}">
                <a16:creationId xmlns:a16="http://schemas.microsoft.com/office/drawing/2014/main" id="{565415BA-D7C2-DCE4-4913-AB73E10F8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950" y="6632575"/>
            <a:ext cx="1698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A0AB9EA-DA5F-E44C-161F-8619B215263B}"/>
              </a:ext>
            </a:extLst>
          </p:cNvPr>
          <p:cNvSpPr/>
          <p:nvPr/>
        </p:nvSpPr>
        <p:spPr>
          <a:xfrm>
            <a:off x="2355850" y="1743075"/>
            <a:ext cx="1128713" cy="11350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582E8B3-BA77-0B2F-5A1F-A844FF56EB1D}"/>
              </a:ext>
            </a:extLst>
          </p:cNvPr>
          <p:cNvSpPr/>
          <p:nvPr/>
        </p:nvSpPr>
        <p:spPr>
          <a:xfrm>
            <a:off x="2444750" y="2474913"/>
            <a:ext cx="952500" cy="94456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CADC1AB-7986-AC33-30A7-1D2E278693D2}"/>
              </a:ext>
            </a:extLst>
          </p:cNvPr>
          <p:cNvSpPr/>
          <p:nvPr/>
        </p:nvSpPr>
        <p:spPr>
          <a:xfrm>
            <a:off x="5422900" y="5810250"/>
            <a:ext cx="954088" cy="8985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A1E7B42-E9C7-775E-2B34-EACBFA5B4AA3}"/>
              </a:ext>
            </a:extLst>
          </p:cNvPr>
          <p:cNvSpPr/>
          <p:nvPr/>
        </p:nvSpPr>
        <p:spPr>
          <a:xfrm rot="15318590">
            <a:off x="5065712" y="6148388"/>
            <a:ext cx="677863" cy="700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7">
            <a:extLst>
              <a:ext uri="{FF2B5EF4-FFF2-40B4-BE49-F238E27FC236}">
                <a16:creationId xmlns:a16="http://schemas.microsoft.com/office/drawing/2014/main" id="{067ED441-74FE-83FD-4221-A05A730D1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6" b="1276"/>
          <a:stretch>
            <a:fillRect/>
          </a:stretch>
        </p:blipFill>
        <p:spPr bwMode="auto">
          <a:xfrm>
            <a:off x="1377950" y="1482725"/>
            <a:ext cx="8988425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D4C5C5-746E-8537-E755-45C67EC2AFF1}"/>
              </a:ext>
            </a:extLst>
          </p:cNvPr>
          <p:cNvSpPr/>
          <p:nvPr/>
        </p:nvSpPr>
        <p:spPr>
          <a:xfrm>
            <a:off x="0" y="0"/>
            <a:ext cx="12192000" cy="1681163"/>
          </a:xfrm>
          <a:prstGeom prst="rect">
            <a:avLst/>
          </a:prstGeom>
          <a:solidFill>
            <a:srgbClr val="137B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ED17F7F-5B8F-C270-077C-D9760F148908}"/>
              </a:ext>
            </a:extLst>
          </p:cNvPr>
          <p:cNvSpPr txBox="1">
            <a:spLocks/>
          </p:cNvSpPr>
          <p:nvPr/>
        </p:nvSpPr>
        <p:spPr>
          <a:xfrm>
            <a:off x="444500" y="230188"/>
            <a:ext cx="8553450" cy="125253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  <a:sym typeface="Dosis"/>
              </a:rPr>
              <a:t>L’ÉQUIPE</a:t>
            </a:r>
            <a:r>
              <a:rPr lang="fr-F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/>
                <a:ea typeface="Dosis"/>
                <a:cs typeface="Courier New" panose="02070309020205020404" pitchFamily="49" charset="0"/>
                <a:sym typeface="Dosis"/>
              </a:rPr>
              <a:t> </a:t>
            </a:r>
            <a:r>
              <a:rPr lang="fr-F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  <a:sym typeface="Dosis"/>
              </a:rPr>
              <a:t>RELATIONS PARTENAIRES ET VOLONTAIRES </a:t>
            </a:r>
            <a:endParaRPr lang="fr-FR" sz="4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zidenz-Grotesk Std Light" panose="02000506040000020003" pitchFamily="2" charset="0"/>
            </a:endParaRPr>
          </a:p>
        </p:txBody>
      </p:sp>
      <p:pic>
        <p:nvPicPr>
          <p:cNvPr id="14341" name="Picture 2">
            <a:extLst>
              <a:ext uri="{FF2B5EF4-FFF2-40B4-BE49-F238E27FC236}">
                <a16:creationId xmlns:a16="http://schemas.microsoft.com/office/drawing/2014/main" id="{6F8AC1FD-5888-591B-2DA7-5F344F8ED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31750"/>
            <a:ext cx="29876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 1">
            <a:extLst>
              <a:ext uri="{FF2B5EF4-FFF2-40B4-BE49-F238E27FC236}">
                <a16:creationId xmlns:a16="http://schemas.microsoft.com/office/drawing/2014/main" id="{DE210D74-9C8E-8BB5-80BB-4FBB8F45E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825" y="2936875"/>
            <a:ext cx="8985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exagone 3">
            <a:extLst>
              <a:ext uri="{FF2B5EF4-FFF2-40B4-BE49-F238E27FC236}">
                <a16:creationId xmlns:a16="http://schemas.microsoft.com/office/drawing/2014/main" id="{D1040CE3-4D5E-EB17-FBE1-97E093D3E6F0}"/>
              </a:ext>
            </a:extLst>
          </p:cNvPr>
          <p:cNvSpPr/>
          <p:nvPr/>
        </p:nvSpPr>
        <p:spPr>
          <a:xfrm>
            <a:off x="8223250" y="2871788"/>
            <a:ext cx="1389063" cy="1016000"/>
          </a:xfrm>
          <a:prstGeom prst="hexagon">
            <a:avLst/>
          </a:prstGeom>
          <a:solidFill>
            <a:srgbClr val="F08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>
                <a:solidFill>
                  <a:srgbClr val="598072"/>
                </a:solidFill>
                <a:latin typeface="Akzidenz-Grotesk Std Light" panose="02000506040000020003" pitchFamily="2" charset="0"/>
              </a:rPr>
              <a:t>Afrique et </a:t>
            </a:r>
            <a:r>
              <a:rPr lang="fr-FR" sz="1400" b="1" err="1">
                <a:solidFill>
                  <a:srgbClr val="598072"/>
                </a:solidFill>
                <a:latin typeface="Akzidenz-Grotesk Std Light" panose="02000506040000020003" pitchFamily="2" charset="0"/>
              </a:rPr>
              <a:t>Haiti</a:t>
            </a:r>
            <a:endParaRPr lang="fr-FR" sz="1400" b="1">
              <a:solidFill>
                <a:srgbClr val="598072"/>
              </a:solidFill>
              <a:latin typeface="Akzidenz-Grotesk Std Light" panose="02000506040000020003" pitchFamily="2" charset="0"/>
            </a:endParaRPr>
          </a:p>
          <a:p>
            <a:pPr algn="ctr">
              <a:defRPr/>
            </a:pPr>
            <a:r>
              <a:rPr lang="fr-FR" sz="1200">
                <a:solidFill>
                  <a:srgbClr val="F8F8F8"/>
                </a:solidFill>
                <a:latin typeface="Akzidenz-Grotesk Std Light" panose="02000506040000020003" pitchFamily="2" charset="0"/>
              </a:rPr>
              <a:t>Vivian</a:t>
            </a:r>
          </a:p>
          <a:p>
            <a:pPr algn="ctr">
              <a:defRPr/>
            </a:pPr>
            <a:r>
              <a:rPr lang="fr-FR" sz="1200">
                <a:solidFill>
                  <a:srgbClr val="F8F8F8"/>
                </a:solidFill>
                <a:latin typeface="Akzidenz-Grotesk Std Light" panose="02000506040000020003" pitchFamily="2" charset="0"/>
              </a:rPr>
              <a:t>Portier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ACABE5C-897C-2A71-3FEF-556FE4600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700" y="2009462"/>
            <a:ext cx="787400" cy="9213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BD798D-2075-DD8F-2FC2-7A3D9A7051EA}"/>
              </a:ext>
            </a:extLst>
          </p:cNvPr>
          <p:cNvSpPr/>
          <p:nvPr/>
        </p:nvSpPr>
        <p:spPr>
          <a:xfrm>
            <a:off x="0" y="15875"/>
            <a:ext cx="12192000" cy="1681163"/>
          </a:xfrm>
          <a:prstGeom prst="rect">
            <a:avLst/>
          </a:prstGeom>
          <a:solidFill>
            <a:srgbClr val="137B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CF4AD1-E5F4-F497-EE2F-155D191A5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013" y="1762125"/>
            <a:ext cx="6737350" cy="4384675"/>
          </a:xfrm>
        </p:spPr>
        <p:txBody>
          <a:bodyPr rtlCol="0">
            <a:normAutofit/>
          </a:bodyPr>
          <a:lstStyle/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fr-FR">
                <a:latin typeface="Akzidenz-Grotesk Std Light" panose="02000506040000020003" pitchFamily="2" charset="0"/>
              </a:rPr>
              <a:t>Fondée en </a:t>
            </a:r>
            <a:r>
              <a:rPr lang="fr-FR">
                <a:solidFill>
                  <a:schemeClr val="accent1"/>
                </a:solidFill>
                <a:latin typeface="Akzidenz-Grotesk Std Light" panose="02000506040000020003" pitchFamily="2" charset="0"/>
              </a:rPr>
              <a:t>1967</a:t>
            </a:r>
          </a:p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fr-FR">
                <a:latin typeface="Akzidenz-Grotesk Std Light" panose="02000506040000020003" pitchFamily="2" charset="0"/>
              </a:rPr>
              <a:t>Service du </a:t>
            </a:r>
            <a:r>
              <a:rPr lang="fr-FR">
                <a:solidFill>
                  <a:schemeClr val="accent1"/>
                </a:solidFill>
                <a:latin typeface="Akzidenz-Grotesk Std Light" panose="02000506040000020003" pitchFamily="2" charset="0"/>
              </a:rPr>
              <a:t>volontariat international de l’Église en France </a:t>
            </a:r>
            <a:endParaRPr lang="fr-FR">
              <a:latin typeface="Akzidenz-Grotesk Std Light" panose="02000506040000020003" pitchFamily="2" charset="0"/>
            </a:endParaRPr>
          </a:p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fr-FR">
                <a:solidFill>
                  <a:schemeClr val="accent1"/>
                </a:solidFill>
                <a:latin typeface="Akzidenz-Grotesk Std Light" panose="02000506040000020003" pitchFamily="2" charset="0"/>
              </a:rPr>
              <a:t>ONG de développement </a:t>
            </a:r>
            <a:r>
              <a:rPr lang="fr-FR">
                <a:latin typeface="Akzidenz-Grotesk Std Light" panose="02000506040000020003" pitchFamily="2" charset="0"/>
              </a:rPr>
              <a:t>agréée par le MEAE pour l’envoi de VSI et l’accueil de volontaires en service civique.</a:t>
            </a:r>
          </a:p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fr-FR">
                <a:latin typeface="Akzidenz-Grotesk Std Light" panose="02000506040000020003" pitchFamily="2" charset="0"/>
              </a:rPr>
              <a:t>Association reconnue d’utilité publique, association agrée Education Populaire Jeunesse.</a:t>
            </a:r>
          </a:p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fr-FR">
                <a:latin typeface="Akzidenz-Grotesk Std Light" panose="02000506040000020003" pitchFamily="2" charset="0"/>
              </a:rPr>
              <a:t>Présente dans 50 pays, la DCC accompagne chaque année entre 300 à 400</a:t>
            </a:r>
            <a:r>
              <a:rPr lang="fr-FR">
                <a:solidFill>
                  <a:schemeClr val="accent1"/>
                </a:solidFill>
                <a:latin typeface="Akzidenz-Grotesk Std Light" panose="02000506040000020003" pitchFamily="2" charset="0"/>
              </a:rPr>
              <a:t> volontaires</a:t>
            </a:r>
            <a:r>
              <a:rPr lang="fr-FR">
                <a:latin typeface="Akzidenz-Grotesk Std Light" panose="02000506040000020003" pitchFamily="2" charset="0"/>
              </a:rPr>
              <a:t>.</a:t>
            </a:r>
            <a:endParaRPr lang="fr-FR" sz="2000">
              <a:latin typeface="Akzidenz-Grotesk Std Light" panose="02000506040000020003" pitchFamily="2" charset="0"/>
            </a:endParaRPr>
          </a:p>
          <a:p>
            <a:pPr marL="342900" indent="-342900" algn="l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sz="2000">
              <a:latin typeface="Akzidenz-Grotesk Std Light" panose="02000506040000020003" pitchFamily="2" charset="0"/>
            </a:endParaRPr>
          </a:p>
        </p:txBody>
      </p:sp>
      <p:sp>
        <p:nvSpPr>
          <p:cNvPr id="5125" name="Titre 1">
            <a:extLst>
              <a:ext uri="{FF2B5EF4-FFF2-40B4-BE49-F238E27FC236}">
                <a16:creationId xmlns:a16="http://schemas.microsoft.com/office/drawing/2014/main" id="{F3549E6D-B574-9D37-EE06-8A7D7E0F0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341313"/>
            <a:ext cx="616426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altLang="fr-F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  <a:ea typeface="+mj-ea"/>
                <a:cs typeface="+mj-cs"/>
                <a:sym typeface="Dosis" pitchFamily="50" charset="0"/>
              </a:rPr>
              <a:t>QUI SOMMES NOUS ?</a:t>
            </a:r>
            <a:endParaRPr lang="fr-FR" altLang="fr-FR" sz="4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zidenz-Grotesk Std Light" panose="02000506040000020003" pitchFamily="2" charset="0"/>
              <a:ea typeface="+mj-ea"/>
              <a:cs typeface="+mj-cs"/>
            </a:endParaRPr>
          </a:p>
        </p:txBody>
      </p:sp>
      <p:pic>
        <p:nvPicPr>
          <p:cNvPr id="4101" name="Picture 2">
            <a:extLst>
              <a:ext uri="{FF2B5EF4-FFF2-40B4-BE49-F238E27FC236}">
                <a16:creationId xmlns:a16="http://schemas.microsoft.com/office/drawing/2014/main" id="{F189F21B-E4CE-0FD6-52F7-95C55EFA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31750"/>
            <a:ext cx="29876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age 1">
            <a:extLst>
              <a:ext uri="{FF2B5EF4-FFF2-40B4-BE49-F238E27FC236}">
                <a16:creationId xmlns:a16="http://schemas.microsoft.com/office/drawing/2014/main" id="{93A73522-4DFC-7186-C3BE-86E2DCE7C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16100"/>
            <a:ext cx="4810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Image 3">
            <a:extLst>
              <a:ext uri="{FF2B5EF4-FFF2-40B4-BE49-F238E27FC236}">
                <a16:creationId xmlns:a16="http://schemas.microsoft.com/office/drawing/2014/main" id="{39B154CD-3CA4-BD45-27AD-E8050AA06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268538"/>
            <a:ext cx="4810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Image 5">
            <a:extLst>
              <a:ext uri="{FF2B5EF4-FFF2-40B4-BE49-F238E27FC236}">
                <a16:creationId xmlns:a16="http://schemas.microsoft.com/office/drawing/2014/main" id="{D0C27745-F470-42B6-1BD6-DD548C238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117850"/>
            <a:ext cx="4810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Image 6">
            <a:extLst>
              <a:ext uri="{FF2B5EF4-FFF2-40B4-BE49-F238E27FC236}">
                <a16:creationId xmlns:a16="http://schemas.microsoft.com/office/drawing/2014/main" id="{338F0492-3A57-34B5-680B-5E8DE20C2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4379913"/>
            <a:ext cx="4810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Image 7">
            <a:extLst>
              <a:ext uri="{FF2B5EF4-FFF2-40B4-BE49-F238E27FC236}">
                <a16:creationId xmlns:a16="http://schemas.microsoft.com/office/drawing/2014/main" id="{9B7CC6F5-150E-7182-7DA0-E0DD36AB5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3636963"/>
            <a:ext cx="4810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Image 3">
            <a:extLst>
              <a:ext uri="{FF2B5EF4-FFF2-40B4-BE49-F238E27FC236}">
                <a16:creationId xmlns:a16="http://schemas.microsoft.com/office/drawing/2014/main" id="{77FC88E4-BBA4-77A3-B4A3-1E23FEEA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1685925"/>
            <a:ext cx="464185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7">
            <a:extLst>
              <a:ext uri="{FF2B5EF4-FFF2-40B4-BE49-F238E27FC236}">
                <a16:creationId xmlns:a16="http://schemas.microsoft.com/office/drawing/2014/main" id="{1C1ECB36-29FD-08FC-868A-BC549C137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9442">
            <a:off x="6965950" y="5321300"/>
            <a:ext cx="45243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3ACE2C-A4EB-80C7-8060-F11A87B06B6C}"/>
              </a:ext>
            </a:extLst>
          </p:cNvPr>
          <p:cNvSpPr/>
          <p:nvPr/>
        </p:nvSpPr>
        <p:spPr>
          <a:xfrm>
            <a:off x="0" y="-3175"/>
            <a:ext cx="12192000" cy="1681163"/>
          </a:xfrm>
          <a:prstGeom prst="rect">
            <a:avLst/>
          </a:prstGeom>
          <a:solidFill>
            <a:srgbClr val="137B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</a:rPr>
              <a:t>   LA MISSION DE LA DCC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168FE5-8394-4C2C-8EBD-BF5512E42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963" y="2003425"/>
            <a:ext cx="10634662" cy="4678363"/>
          </a:xfrm>
        </p:spPr>
        <p:txBody>
          <a:bodyPr rtlCol="0">
            <a:normAutofit/>
          </a:bodyPr>
          <a:lstStyle/>
          <a:p>
            <a:pPr algn="l" defTabSz="995363">
              <a:lnSpc>
                <a:spcPct val="115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fr-FR" b="1" kern="0">
                <a:solidFill>
                  <a:srgbClr val="007BB6"/>
                </a:solidFill>
                <a:latin typeface="Akzidenz-Grotesk Std Light" panose="02000506040000020003" pitchFamily="2" charset="0"/>
                <a:cs typeface="Arial" panose="020B0604020202020204" pitchFamily="34" charset="0"/>
              </a:rPr>
              <a:t>Accompagner des projets locaux de développement par le volontariat</a:t>
            </a:r>
          </a:p>
          <a:p>
            <a:pPr algn="l" defTabSz="995363">
              <a:lnSpc>
                <a:spcPct val="115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fr-FR" sz="2000" kern="0">
                <a:solidFill>
                  <a:srgbClr val="000000">
                    <a:lumMod val="75000"/>
                  </a:srgbClr>
                </a:solidFill>
                <a:latin typeface="Akzidenz-Grotesk Std Light" panose="02000506040000020003" pitchFamily="2" charset="0"/>
                <a:cs typeface="Arial" panose="020B0604020202020204" pitchFamily="34" charset="0"/>
              </a:rPr>
              <a:t>Centres de formation, associations, écoles, hôpitaux, orphelinats, microentreprises…</a:t>
            </a:r>
          </a:p>
        </p:txBody>
      </p:sp>
      <p:pic>
        <p:nvPicPr>
          <p:cNvPr id="5124" name="Picture 2">
            <a:extLst>
              <a:ext uri="{FF2B5EF4-FFF2-40B4-BE49-F238E27FC236}">
                <a16:creationId xmlns:a16="http://schemas.microsoft.com/office/drawing/2014/main" id="{F63D5CC8-6C41-E698-1C19-793F96E25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31750"/>
            <a:ext cx="29876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>
            <a:extLst>
              <a:ext uri="{FF2B5EF4-FFF2-40B4-BE49-F238E27FC236}">
                <a16:creationId xmlns:a16="http://schemas.microsoft.com/office/drawing/2014/main" id="{2DA1EE2B-64F4-C37E-5439-BC358F32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3360738"/>
            <a:ext cx="401002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èche à angle droit 1">
            <a:extLst>
              <a:ext uri="{FF2B5EF4-FFF2-40B4-BE49-F238E27FC236}">
                <a16:creationId xmlns:a16="http://schemas.microsoft.com/office/drawing/2014/main" id="{7EDFF885-F3F3-9525-0882-6691A141EDF6}"/>
              </a:ext>
            </a:extLst>
          </p:cNvPr>
          <p:cNvSpPr/>
          <p:nvPr/>
        </p:nvSpPr>
        <p:spPr>
          <a:xfrm rot="16200000" flipH="1" flipV="1">
            <a:off x="401638" y="1419225"/>
            <a:ext cx="747712" cy="1271588"/>
          </a:xfrm>
          <a:prstGeom prst="bent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C68D657A-AFFB-F615-DA35-F0C3EEAECE5F}"/>
              </a:ext>
            </a:extLst>
          </p:cNvPr>
          <p:cNvGraphicFramePr/>
          <p:nvPr/>
        </p:nvGraphicFramePr>
        <p:xfrm>
          <a:off x="140246" y="3621382"/>
          <a:ext cx="7835353" cy="2850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9C7056B-C1FE-91C5-1875-24728C586E9A}"/>
              </a:ext>
            </a:extLst>
          </p:cNvPr>
          <p:cNvSpPr/>
          <p:nvPr/>
        </p:nvSpPr>
        <p:spPr>
          <a:xfrm>
            <a:off x="139700" y="3103563"/>
            <a:ext cx="2227263" cy="517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95363">
              <a:lnSpc>
                <a:spcPct val="115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fr-FR" sz="2400" b="1" kern="0">
                <a:solidFill>
                  <a:srgbClr val="007BB6"/>
                </a:solidFill>
                <a:latin typeface="Akzidenz-Grotesk Std Light" panose="02000506040000020003" pitchFamily="2" charset="0"/>
              </a:rPr>
              <a:t>NOS VALEURS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itre 1">
            <a:extLst>
              <a:ext uri="{FF2B5EF4-FFF2-40B4-BE49-F238E27FC236}">
                <a16:creationId xmlns:a16="http://schemas.microsoft.com/office/drawing/2014/main" id="{A736CDC9-8EA0-8208-E0B5-3D1ECD3C4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454025"/>
            <a:ext cx="71183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  <a:cs typeface="Courier New" panose="02070309020205020404" pitchFamily="49" charset="0"/>
                <a:sym typeface="Dosis" pitchFamily="50" charset="0"/>
              </a:rPr>
              <a:t>LES PAYS DE MISSION (2021)</a:t>
            </a:r>
            <a:endParaRPr lang="fr-FR" altLang="fr-FR" sz="4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zidenz-Grotesk Std Light" panose="02000506040000020003" pitchFamily="2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27D74FD4-2352-BC05-C195-4F0D0AC294A2}"/>
                  </a:ext>
                </a:extLst>
              </p14:cNvPr>
              <p14:cNvContentPartPr/>
              <p14:nvPr/>
            </p14:nvContentPartPr>
            <p14:xfrm>
              <a:off x="7328556" y="5947916"/>
              <a:ext cx="2192515" cy="217934"/>
            </p14:xfrm>
          </p:contentPart>
        </mc:Choice>
        <mc:Fallback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27D74FD4-2352-BC05-C195-4F0D0AC294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2554" y="5911894"/>
                <a:ext cx="2264159" cy="289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93229933-C593-C150-8283-0CB3C2DFAAC0}"/>
                  </a:ext>
                </a:extLst>
              </p14:cNvPr>
              <p14:cNvContentPartPr/>
              <p14:nvPr/>
            </p14:nvContentPartPr>
            <p14:xfrm>
              <a:off x="2869237" y="5945756"/>
              <a:ext cx="4455869" cy="361080"/>
            </p14:xfrm>
          </p:contentPart>
        </mc:Choice>
        <mc:Fallback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93229933-C593-C150-8283-0CB3C2DFAA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3236" y="5909792"/>
                <a:ext cx="4509511" cy="4326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F27DEF35-DB2F-7221-DC2C-C1AAF750FBDD}"/>
                  </a:ext>
                </a:extLst>
              </p14:cNvPr>
              <p14:cNvContentPartPr/>
              <p14:nvPr/>
            </p14:nvContentPartPr>
            <p14:xfrm>
              <a:off x="8959357" y="6070316"/>
              <a:ext cx="1002240" cy="203400"/>
            </p14:xfrm>
          </p:contentPart>
        </mc:Choice>
        <mc:Fallback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27DEF35-DB2F-7221-DC2C-C1AAF750FBD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23357" y="6034316"/>
                <a:ext cx="1073880" cy="275040"/>
              </a:xfrm>
              <a:prstGeom prst="rect">
                <a:avLst/>
              </a:prstGeom>
            </p:spPr>
          </p:pic>
        </mc:Fallback>
      </mc:AlternateContent>
      <p:sp>
        <p:nvSpPr>
          <p:cNvPr id="6150" name="Espace réservé du contenu 5">
            <a:extLst>
              <a:ext uri="{FF2B5EF4-FFF2-40B4-BE49-F238E27FC236}">
                <a16:creationId xmlns:a16="http://schemas.microsoft.com/office/drawing/2014/main" id="{9CA471D4-80C0-A946-30C2-4169BDC91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6151" name="Image 6">
            <a:extLst>
              <a:ext uri="{FF2B5EF4-FFF2-40B4-BE49-F238E27FC236}">
                <a16:creationId xmlns:a16="http://schemas.microsoft.com/office/drawing/2014/main" id="{C35BB688-8294-2E84-6750-A33B63C9BC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95"/>
          <a:stretch>
            <a:fillRect/>
          </a:stretch>
        </p:blipFill>
        <p:spPr bwMode="auto">
          <a:xfrm>
            <a:off x="287338" y="1676400"/>
            <a:ext cx="116363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>
            <a:extLst>
              <a:ext uri="{FF2B5EF4-FFF2-40B4-BE49-F238E27FC236}">
                <a16:creationId xmlns:a16="http://schemas.microsoft.com/office/drawing/2014/main" id="{51C09839-4552-C503-8999-A5B309E0C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723900"/>
            <a:ext cx="10515600" cy="688975"/>
          </a:xfrm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AB0F70-BE16-BF71-FDF3-BFED18CAD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00" y="234950"/>
            <a:ext cx="10515600" cy="1500188"/>
          </a:xfrm>
        </p:spPr>
        <p:txBody>
          <a:bodyPr/>
          <a:lstStyle/>
          <a:p>
            <a:pPr eaLnBrk="1" hangingPunct="1">
              <a:defRPr/>
            </a:pPr>
            <a:endParaRPr lang="fr-FR">
              <a:latin typeface="Dosis" pitchFamily="50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4A2DD9D-451E-E975-13CE-EBD822BCF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9413"/>
            <a:ext cx="12204700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ZoneTexte 1">
            <a:extLst>
              <a:ext uri="{FF2B5EF4-FFF2-40B4-BE49-F238E27FC236}">
                <a16:creationId xmlns:a16="http://schemas.microsoft.com/office/drawing/2014/main" id="{88CE5B64-4976-3B7D-0340-897A5624D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127000"/>
            <a:ext cx="85994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fr-F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</a:rPr>
              <a:t>LES VOLONTARIATS PROPOSÉS PAR LA DCC</a:t>
            </a:r>
            <a:endParaRPr lang="fr-FR" altLang="fr-FR" sz="4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zidenz-Grotesk Std Light" panose="02000506040000020003" pitchFamily="2" charset="0"/>
            </a:endParaRPr>
          </a:p>
        </p:txBody>
      </p:sp>
      <p:pic>
        <p:nvPicPr>
          <p:cNvPr id="8198" name="Picture 5">
            <a:extLst>
              <a:ext uri="{FF2B5EF4-FFF2-40B4-BE49-F238E27FC236}">
                <a16:creationId xmlns:a16="http://schemas.microsoft.com/office/drawing/2014/main" id="{36910619-2E33-A029-CE4B-3301A61D8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075" y="39688"/>
            <a:ext cx="298767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entagone 1">
            <a:extLst>
              <a:ext uri="{FF2B5EF4-FFF2-40B4-BE49-F238E27FC236}">
                <a16:creationId xmlns:a16="http://schemas.microsoft.com/office/drawing/2014/main" id="{503A33EB-A434-34ED-A628-D44CC6766480}"/>
              </a:ext>
            </a:extLst>
          </p:cNvPr>
          <p:cNvSpPr/>
          <p:nvPr/>
        </p:nvSpPr>
        <p:spPr>
          <a:xfrm>
            <a:off x="174625" y="2730500"/>
            <a:ext cx="5908675" cy="895350"/>
          </a:xfrm>
          <a:prstGeom prst="homePlate">
            <a:avLst/>
          </a:prstGeom>
          <a:solidFill>
            <a:srgbClr val="007B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>
                <a:latin typeface="Akzidenz-Grotesk Std Light" panose="02000506040000020003" pitchFamily="2" charset="0"/>
              </a:rPr>
              <a:t>« VSI » : Volontariat de Solidarité Internationale</a:t>
            </a:r>
            <a:endParaRPr lang="fr-FR" b="1">
              <a:latin typeface="Akzidenz-Grotesk Std Light" panose="02000506040000020003" pitchFamily="2" charset="0"/>
            </a:endParaRPr>
          </a:p>
        </p:txBody>
      </p:sp>
      <p:sp>
        <p:nvSpPr>
          <p:cNvPr id="9" name="Pentagone 8">
            <a:extLst>
              <a:ext uri="{FF2B5EF4-FFF2-40B4-BE49-F238E27FC236}">
                <a16:creationId xmlns:a16="http://schemas.microsoft.com/office/drawing/2014/main" id="{DD26AE4E-56F4-5313-0E74-2167DA59C2F1}"/>
              </a:ext>
            </a:extLst>
          </p:cNvPr>
          <p:cNvSpPr/>
          <p:nvPr/>
        </p:nvSpPr>
        <p:spPr>
          <a:xfrm>
            <a:off x="174625" y="3775075"/>
            <a:ext cx="4051300" cy="895350"/>
          </a:xfrm>
          <a:prstGeom prst="homePlate">
            <a:avLst/>
          </a:prstGeom>
          <a:solidFill>
            <a:srgbClr val="F0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>
                <a:latin typeface="Akzidenz-Grotesk Std Light" panose="02000506040000020003" pitchFamily="2" charset="0"/>
              </a:rPr>
              <a:t>« VMS » : Volontariat Mission Solidaire</a:t>
            </a:r>
            <a:endParaRPr lang="fr-FR" b="1">
              <a:latin typeface="Akzidenz-Grotesk Std Light" panose="02000506040000020003" pitchFamily="2" charset="0"/>
            </a:endParaRPr>
          </a:p>
        </p:txBody>
      </p:sp>
      <p:sp>
        <p:nvSpPr>
          <p:cNvPr id="10" name="Pentagone 9">
            <a:extLst>
              <a:ext uri="{FF2B5EF4-FFF2-40B4-BE49-F238E27FC236}">
                <a16:creationId xmlns:a16="http://schemas.microsoft.com/office/drawing/2014/main" id="{19644A75-9523-76CC-5848-2389FD376588}"/>
              </a:ext>
            </a:extLst>
          </p:cNvPr>
          <p:cNvSpPr/>
          <p:nvPr/>
        </p:nvSpPr>
        <p:spPr>
          <a:xfrm>
            <a:off x="174625" y="4818063"/>
            <a:ext cx="2476500" cy="895350"/>
          </a:xfrm>
          <a:prstGeom prst="homePlate">
            <a:avLst/>
          </a:prstGeom>
          <a:solidFill>
            <a:srgbClr val="FBBB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Akzidenz-Grotesk Std Light" panose="02000506040000020003" pitchFamily="2" charset="0"/>
              </a:rPr>
              <a:t>« VEC » : Volontariat d’Echange et de Compétences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11" name="Pentagone 10">
            <a:extLst>
              <a:ext uri="{FF2B5EF4-FFF2-40B4-BE49-F238E27FC236}">
                <a16:creationId xmlns:a16="http://schemas.microsoft.com/office/drawing/2014/main" id="{E15EF4C6-B093-2F52-1E7C-3C1241179AF1}"/>
              </a:ext>
            </a:extLst>
          </p:cNvPr>
          <p:cNvSpPr/>
          <p:nvPr/>
        </p:nvSpPr>
        <p:spPr>
          <a:xfrm flipH="1">
            <a:off x="174625" y="5861050"/>
            <a:ext cx="5908675" cy="895350"/>
          </a:xfrm>
          <a:prstGeom prst="homePlate">
            <a:avLst/>
          </a:prstGeom>
          <a:solidFill>
            <a:srgbClr val="A0B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Akzidenz-Grotesk Std Light" panose="02000506040000020003" pitchFamily="2" charset="0"/>
              </a:rPr>
              <a:t>« VIR » : Volontariat International de Réciprocité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10D2E0-FBC8-5C2F-A170-7E5D30C6FF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00" y="1803206"/>
            <a:ext cx="791912" cy="7919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96FA343-D8A4-28E6-6471-1689B9ECE94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18" y="1859562"/>
            <a:ext cx="679200" cy="679200"/>
          </a:xfrm>
          <a:prstGeom prst="rect">
            <a:avLst/>
          </a:prstGeom>
        </p:spPr>
      </p:pic>
      <p:pic>
        <p:nvPicPr>
          <p:cNvPr id="8205" name="Image 5">
            <a:extLst>
              <a:ext uri="{FF2B5EF4-FFF2-40B4-BE49-F238E27FC236}">
                <a16:creationId xmlns:a16="http://schemas.microsoft.com/office/drawing/2014/main" id="{9EAFCF48-909B-4582-C8F9-800A46066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450" y="1701800"/>
            <a:ext cx="100012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59EE1AB-4E04-0206-8077-17F80AD3832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672" y="1761940"/>
            <a:ext cx="874445" cy="8744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6D2C4E0-290B-BA27-D93C-492C480B00D8}"/>
              </a:ext>
            </a:extLst>
          </p:cNvPr>
          <p:cNvSpPr/>
          <p:nvPr/>
        </p:nvSpPr>
        <p:spPr>
          <a:xfrm>
            <a:off x="6180138" y="2730500"/>
            <a:ext cx="1433512" cy="895350"/>
          </a:xfrm>
          <a:prstGeom prst="rect">
            <a:avLst/>
          </a:prstGeom>
          <a:noFill/>
          <a:ln>
            <a:solidFill>
              <a:srgbClr val="007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Expérience de vie, partage de compétences, insertion locale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C73EC8-7F97-B65D-F3CE-E2398758753C}"/>
              </a:ext>
            </a:extLst>
          </p:cNvPr>
          <p:cNvSpPr/>
          <p:nvPr/>
        </p:nvSpPr>
        <p:spPr>
          <a:xfrm>
            <a:off x="7659688" y="2730500"/>
            <a:ext cx="1435100" cy="895350"/>
          </a:xfrm>
          <a:prstGeom prst="rect">
            <a:avLst/>
          </a:prstGeom>
          <a:noFill/>
          <a:ln>
            <a:solidFill>
              <a:srgbClr val="007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1 à 6 ans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789CF3-FB5B-00AD-8706-F1CB87816958}"/>
              </a:ext>
            </a:extLst>
          </p:cNvPr>
          <p:cNvSpPr/>
          <p:nvPr/>
        </p:nvSpPr>
        <p:spPr>
          <a:xfrm>
            <a:off x="9140825" y="2730500"/>
            <a:ext cx="1435100" cy="895350"/>
          </a:xfrm>
          <a:prstGeom prst="rect">
            <a:avLst/>
          </a:prstGeom>
          <a:noFill/>
          <a:ln>
            <a:solidFill>
              <a:srgbClr val="007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Statut d’Etat VSI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211D10-45D1-34BE-B7F1-D3D7A58265C5}"/>
              </a:ext>
            </a:extLst>
          </p:cNvPr>
          <p:cNvSpPr/>
          <p:nvPr/>
        </p:nvSpPr>
        <p:spPr>
          <a:xfrm>
            <a:off x="10621963" y="2730500"/>
            <a:ext cx="1435100" cy="895350"/>
          </a:xfrm>
          <a:prstGeom prst="rect">
            <a:avLst/>
          </a:prstGeom>
          <a:noFill/>
          <a:ln>
            <a:solidFill>
              <a:srgbClr val="007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Etat, DCC (formation suivi), Partenaire, volontaire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684A8F-5062-6010-468B-A2ACDB7B8926}"/>
              </a:ext>
            </a:extLst>
          </p:cNvPr>
          <p:cNvSpPr/>
          <p:nvPr/>
        </p:nvSpPr>
        <p:spPr>
          <a:xfrm>
            <a:off x="6180138" y="3775075"/>
            <a:ext cx="1433512" cy="895350"/>
          </a:xfrm>
          <a:prstGeom prst="rect">
            <a:avLst/>
          </a:prstGeom>
          <a:noFill/>
          <a:ln>
            <a:solidFill>
              <a:srgbClr val="F08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Expérience de la solidarité internationale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560183-3FE9-C5FC-6A1D-447BBA5EEF0F}"/>
              </a:ext>
            </a:extLst>
          </p:cNvPr>
          <p:cNvSpPr/>
          <p:nvPr/>
        </p:nvSpPr>
        <p:spPr>
          <a:xfrm>
            <a:off x="7659688" y="3775075"/>
            <a:ext cx="1435100" cy="895350"/>
          </a:xfrm>
          <a:prstGeom prst="rect">
            <a:avLst/>
          </a:prstGeom>
          <a:noFill/>
          <a:ln>
            <a:solidFill>
              <a:srgbClr val="F08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3 à 6 mois, (VMS+ jusqu’à 9 mois)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342946-D551-BF38-95D7-74B752637EE0}"/>
              </a:ext>
            </a:extLst>
          </p:cNvPr>
          <p:cNvSpPr/>
          <p:nvPr/>
        </p:nvSpPr>
        <p:spPr>
          <a:xfrm>
            <a:off x="9140825" y="3775075"/>
            <a:ext cx="1435100" cy="895350"/>
          </a:xfrm>
          <a:prstGeom prst="rect">
            <a:avLst/>
          </a:prstGeom>
          <a:noFill/>
          <a:ln>
            <a:solidFill>
              <a:srgbClr val="F08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bénévolat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77D838-665A-85D1-7C5F-E3EC5B411D9A}"/>
              </a:ext>
            </a:extLst>
          </p:cNvPr>
          <p:cNvSpPr/>
          <p:nvPr/>
        </p:nvSpPr>
        <p:spPr>
          <a:xfrm>
            <a:off x="10621963" y="3775075"/>
            <a:ext cx="1435100" cy="895350"/>
          </a:xfrm>
          <a:prstGeom prst="rect">
            <a:avLst/>
          </a:prstGeom>
          <a:noFill/>
          <a:ln>
            <a:solidFill>
              <a:srgbClr val="F08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Formation et suivi DCC, volontaire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50B91E-F9C9-1DE4-E64B-2C270FF79706}"/>
              </a:ext>
            </a:extLst>
          </p:cNvPr>
          <p:cNvSpPr/>
          <p:nvPr/>
        </p:nvSpPr>
        <p:spPr>
          <a:xfrm>
            <a:off x="6180138" y="4818063"/>
            <a:ext cx="1433512" cy="895350"/>
          </a:xfrm>
          <a:prstGeom prst="rect">
            <a:avLst/>
          </a:prstGeom>
          <a:noFill/>
          <a:ln>
            <a:solidFill>
              <a:srgbClr val="FBBB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Apport de compétence et découverte interculturelle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8DCCBF-E673-92EB-F769-DC30F9B5C983}"/>
              </a:ext>
            </a:extLst>
          </p:cNvPr>
          <p:cNvSpPr/>
          <p:nvPr/>
        </p:nvSpPr>
        <p:spPr>
          <a:xfrm>
            <a:off x="7659688" y="4818063"/>
            <a:ext cx="1435100" cy="895350"/>
          </a:xfrm>
          <a:prstGeom prst="rect">
            <a:avLst/>
          </a:prstGeom>
          <a:noFill/>
          <a:ln>
            <a:solidFill>
              <a:srgbClr val="FBBB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Ajustable et alternance </a:t>
            </a:r>
            <a:b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</a:b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à distance </a:t>
            </a:r>
            <a:b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</a:b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et terrain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DCB6C1-4384-F556-B0AF-0698F912E1D3}"/>
              </a:ext>
            </a:extLst>
          </p:cNvPr>
          <p:cNvSpPr/>
          <p:nvPr/>
        </p:nvSpPr>
        <p:spPr>
          <a:xfrm>
            <a:off x="9140825" y="4818063"/>
            <a:ext cx="1435100" cy="895350"/>
          </a:xfrm>
          <a:prstGeom prst="rect">
            <a:avLst/>
          </a:prstGeom>
          <a:noFill/>
          <a:ln>
            <a:solidFill>
              <a:srgbClr val="FBBB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bénévolat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B9B698-10F3-A274-197E-96721FAC099A}"/>
              </a:ext>
            </a:extLst>
          </p:cNvPr>
          <p:cNvSpPr/>
          <p:nvPr/>
        </p:nvSpPr>
        <p:spPr>
          <a:xfrm>
            <a:off x="10621963" y="4818063"/>
            <a:ext cx="1435100" cy="895350"/>
          </a:xfrm>
          <a:prstGeom prst="rect">
            <a:avLst/>
          </a:prstGeom>
          <a:noFill/>
          <a:ln>
            <a:solidFill>
              <a:srgbClr val="FBBB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Formation et suivi DCC, volontaire, entreprise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7E8885-A9D7-FC04-9FE1-D9164A005948}"/>
              </a:ext>
            </a:extLst>
          </p:cNvPr>
          <p:cNvSpPr/>
          <p:nvPr/>
        </p:nvSpPr>
        <p:spPr>
          <a:xfrm>
            <a:off x="6180138" y="5861050"/>
            <a:ext cx="1433512" cy="895350"/>
          </a:xfrm>
          <a:prstGeom prst="rect">
            <a:avLst/>
          </a:prstGeom>
          <a:noFill/>
          <a:ln>
            <a:solidFill>
              <a:srgbClr val="A0BB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Idem VSI </a:t>
            </a:r>
            <a:b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</a:b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+ ECSI en France</a:t>
            </a:r>
            <a:endParaRPr lang="fr-FR" sz="1400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5DE8E0-3A09-9B12-F133-2340C27FF0B6}"/>
              </a:ext>
            </a:extLst>
          </p:cNvPr>
          <p:cNvSpPr/>
          <p:nvPr/>
        </p:nvSpPr>
        <p:spPr>
          <a:xfrm>
            <a:off x="7659688" y="5861050"/>
            <a:ext cx="1435100" cy="895350"/>
          </a:xfrm>
          <a:prstGeom prst="rect">
            <a:avLst/>
          </a:prstGeom>
          <a:noFill/>
          <a:ln>
            <a:solidFill>
              <a:srgbClr val="A0BB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Année scolaire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7FBC2D-FCAC-6490-1567-1DC39B6C6A48}"/>
              </a:ext>
            </a:extLst>
          </p:cNvPr>
          <p:cNvSpPr/>
          <p:nvPr/>
        </p:nvSpPr>
        <p:spPr>
          <a:xfrm>
            <a:off x="9140825" y="5861050"/>
            <a:ext cx="1435100" cy="895350"/>
          </a:xfrm>
          <a:prstGeom prst="rect">
            <a:avLst/>
          </a:prstGeom>
          <a:noFill/>
          <a:ln>
            <a:solidFill>
              <a:srgbClr val="A0BB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Service civique, et/ou VSI en 2022-23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226ADD1-1DD0-6F1C-A71F-114456929E16}"/>
              </a:ext>
            </a:extLst>
          </p:cNvPr>
          <p:cNvSpPr/>
          <p:nvPr/>
        </p:nvSpPr>
        <p:spPr>
          <a:xfrm>
            <a:off x="10621963" y="5861050"/>
            <a:ext cx="1435100" cy="895350"/>
          </a:xfrm>
          <a:prstGeom prst="rect">
            <a:avLst/>
          </a:prstGeom>
          <a:noFill/>
          <a:ln>
            <a:solidFill>
              <a:srgbClr val="A0BB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>
                <a:solidFill>
                  <a:schemeClr val="tx1"/>
                </a:solidFill>
                <a:latin typeface="Akzidenz-Grotesk Std Light" panose="02000506040000020003" pitchFamily="2" charset="0"/>
              </a:rPr>
              <a:t>Etat, formation et suivi DCC, partenaire Fr.</a:t>
            </a:r>
            <a:endParaRPr lang="fr-FR" b="1">
              <a:solidFill>
                <a:schemeClr val="tx1"/>
              </a:solidFill>
              <a:latin typeface="Akzidenz-Grotesk Std Light" panose="02000506040000020003" pitchFamily="2" charset="0"/>
            </a:endParaRPr>
          </a:p>
        </p:txBody>
      </p:sp>
      <p:pic>
        <p:nvPicPr>
          <p:cNvPr id="8223" name="Image 5">
            <a:extLst>
              <a:ext uri="{FF2B5EF4-FFF2-40B4-BE49-F238E27FC236}">
                <a16:creationId xmlns:a16="http://schemas.microsoft.com/office/drawing/2014/main" id="{1E8AF20C-5FCD-717E-78FF-CFBE1E305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906838"/>
            <a:ext cx="1639887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re 1">
            <a:extLst>
              <a:ext uri="{FF2B5EF4-FFF2-40B4-BE49-F238E27FC236}">
                <a16:creationId xmlns:a16="http://schemas.microsoft.com/office/drawing/2014/main" id="{C59827B6-FE82-D73D-3A5D-8D136D042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238125"/>
            <a:ext cx="879157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  <a:cs typeface="Courier New" panose="02070309020205020404" pitchFamily="49" charset="0"/>
                <a:sym typeface="Dosis" pitchFamily="50" charset="0"/>
              </a:rPr>
              <a:t>LE STATUT DU VOLONTAIRE DE SOLIDARITÉ INTERNATIONALE</a:t>
            </a:r>
            <a:endParaRPr lang="fr-FR" altLang="fr-FR" sz="4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zidenz-Grotesk Std Light" panose="02000506040000020003" pitchFamily="2" charset="0"/>
              <a:cs typeface="Courier New" panose="02070309020205020404" pitchFamily="49" charset="0"/>
            </a:endParaRPr>
          </a:p>
        </p:txBody>
      </p:sp>
      <p:sp>
        <p:nvSpPr>
          <p:cNvPr id="14" name="Espace réservé du contenu 10">
            <a:extLst>
              <a:ext uri="{FF2B5EF4-FFF2-40B4-BE49-F238E27FC236}">
                <a16:creationId xmlns:a16="http://schemas.microsoft.com/office/drawing/2014/main" id="{1E3ADEAE-A9EC-0156-27F6-BA016371E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7063" y="1804988"/>
            <a:ext cx="7754937" cy="4813300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</a:rPr>
              <a:t>CADRE SÉCURISANT POUR LE VOLONTAIRE 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2400">
                <a:latin typeface="Akzidenz-Grotesk Std Light" panose="02000506040000020003" pitchFamily="2" charset="0"/>
              </a:rPr>
              <a:t>Formation avant le départ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2400">
                <a:latin typeface="Akzidenz-Grotesk Std Light" panose="02000506040000020003" pitchFamily="2" charset="0"/>
              </a:rPr>
              <a:t>Nourri et logé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2400">
                <a:latin typeface="Akzidenz-Grotesk Std Light" panose="02000506040000020003" pitchFamily="2" charset="0"/>
              </a:rPr>
              <a:t>Billets d’avion aller et retour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2400">
                <a:latin typeface="Akzidenz-Grotesk Std Light" panose="02000506040000020003" pitchFamily="2" charset="0"/>
              </a:rPr>
              <a:t>Indemnité mensuelle 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2400">
                <a:latin typeface="Akzidenz-Grotesk Std Light" panose="02000506040000020003" pitchFamily="2" charset="0"/>
              </a:rPr>
              <a:t>Protection sociale (mutuelle, assurance rapatriement et responsabilité civile cotisation à la retraite)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2400">
                <a:latin typeface="Akzidenz-Grotesk Std Light" panose="02000506040000020003" pitchFamily="2" charset="0"/>
              </a:rPr>
              <a:t>Cotisation à la retraite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2400">
                <a:latin typeface="Akzidenz-Grotesk Std Light" panose="02000506040000020003" pitchFamily="2" charset="0"/>
              </a:rPr>
              <a:t>Ligne sécurité 24/24 7/7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2400">
                <a:latin typeface="Akzidenz-Grotesk Std Light" panose="02000506040000020003" pitchFamily="2" charset="0"/>
              </a:rPr>
              <a:t>Accompagnement individuel à la demande: psychologique, professionnelle et spirituelle</a:t>
            </a:r>
          </a:p>
          <a:p>
            <a:pPr eaLnBrk="1" fontAlgn="auto" hangingPunct="1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2400">
                <a:latin typeface="Akzidenz-Grotesk Std Light" panose="02000506040000020003" pitchFamily="2" charset="0"/>
              </a:rPr>
              <a:t>Accompagnement au retour : aide à l’insertion professionnelle</a:t>
            </a: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C7B6D52B-6DAE-8101-EB6C-78E65E4D9D00}"/>
              </a:ext>
            </a:extLst>
          </p:cNvPr>
          <p:cNvGraphicFramePr/>
          <p:nvPr/>
        </p:nvGraphicFramePr>
        <p:xfrm>
          <a:off x="385537" y="1871623"/>
          <a:ext cx="3764995" cy="4667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9">
            <a:extLst>
              <a:ext uri="{FF2B5EF4-FFF2-40B4-BE49-F238E27FC236}">
                <a16:creationId xmlns:a16="http://schemas.microsoft.com/office/drawing/2014/main" id="{8206CBA4-CB59-489F-B40D-1209C9A29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2382838"/>
            <a:ext cx="25273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èche droite 10">
            <a:extLst>
              <a:ext uri="{FF2B5EF4-FFF2-40B4-BE49-F238E27FC236}">
                <a16:creationId xmlns:a16="http://schemas.microsoft.com/office/drawing/2014/main" id="{03FE5F85-1733-1D65-F0EC-4C2143C6BBCF}"/>
              </a:ext>
            </a:extLst>
          </p:cNvPr>
          <p:cNvSpPr/>
          <p:nvPr/>
        </p:nvSpPr>
        <p:spPr>
          <a:xfrm>
            <a:off x="9815513" y="5170488"/>
            <a:ext cx="576262" cy="33813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latin typeface="Akzidenz-Grotesk Std Light" panose="02000506040000020003" pitchFamily="2" charset="0"/>
            </a:endParaRPr>
          </a:p>
        </p:txBody>
      </p:sp>
      <p:sp>
        <p:nvSpPr>
          <p:cNvPr id="14" name="Flèche droite 13">
            <a:extLst>
              <a:ext uri="{FF2B5EF4-FFF2-40B4-BE49-F238E27FC236}">
                <a16:creationId xmlns:a16="http://schemas.microsoft.com/office/drawing/2014/main" id="{EF671547-82CD-84FB-DB31-F8D89B20A7C7}"/>
              </a:ext>
            </a:extLst>
          </p:cNvPr>
          <p:cNvSpPr/>
          <p:nvPr/>
        </p:nvSpPr>
        <p:spPr>
          <a:xfrm rot="5400000">
            <a:off x="2320926" y="4886325"/>
            <a:ext cx="576262" cy="338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latin typeface="Akzidenz-Grotesk Std Light" panose="02000506040000020003" pitchFamily="2" charset="0"/>
            </a:endParaRPr>
          </a:p>
        </p:txBody>
      </p:sp>
      <p:sp>
        <p:nvSpPr>
          <p:cNvPr id="10245" name="ZoneTexte 16">
            <a:extLst>
              <a:ext uri="{FF2B5EF4-FFF2-40B4-BE49-F238E27FC236}">
                <a16:creationId xmlns:a16="http://schemas.microsoft.com/office/drawing/2014/main" id="{7BF7378A-E094-9906-AE83-C971154DB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963" y="5168900"/>
            <a:ext cx="296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fr-FR" sz="1800" b="1">
                <a:latin typeface="Akzidenz-Grotesk Std Light" panose="02000506040000020003" pitchFamily="2" charset="0"/>
              </a:rPr>
              <a:t> Protection sociale</a:t>
            </a:r>
            <a:endParaRPr lang="en-GB" altLang="fr-FR" sz="1800" b="1">
              <a:latin typeface="Akzidenz-Grotesk Std Light" panose="02000506040000020003" pitchFamily="2" charset="0"/>
            </a:endParaRPr>
          </a:p>
        </p:txBody>
      </p:sp>
      <p:sp>
        <p:nvSpPr>
          <p:cNvPr id="10246" name="ZoneTexte 17">
            <a:extLst>
              <a:ext uri="{FF2B5EF4-FFF2-40B4-BE49-F238E27FC236}">
                <a16:creationId xmlns:a16="http://schemas.microsoft.com/office/drawing/2014/main" id="{CFD6604B-291A-9A1E-A83E-2C52615ED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200" y="2459038"/>
            <a:ext cx="309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 b="1">
                <a:latin typeface="Akzidenz-Grotesk Std Light" panose="02000506040000020003" pitchFamily="2" charset="0"/>
              </a:rPr>
              <a:t>Soutien à la fin de la mission</a:t>
            </a:r>
            <a:endParaRPr lang="fr-FR" altLang="fr-FR" sz="1800" b="1">
              <a:latin typeface="Akzidenz-Grotesk Std Light" panose="02000506040000020003" pitchFamily="2" charset="0"/>
            </a:endParaRPr>
          </a:p>
        </p:txBody>
      </p:sp>
      <p:sp>
        <p:nvSpPr>
          <p:cNvPr id="10247" name="ZoneTexte 18">
            <a:extLst>
              <a:ext uri="{FF2B5EF4-FFF2-40B4-BE49-F238E27FC236}">
                <a16:creationId xmlns:a16="http://schemas.microsoft.com/office/drawing/2014/main" id="{DE9A315E-0864-D447-211A-86FC021E7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175" y="5741988"/>
            <a:ext cx="2628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 b="1">
                <a:latin typeface="Akzidenz-Grotesk Std Light" panose="02000506040000020003" pitchFamily="2" charset="0"/>
              </a:rPr>
              <a:t>Billets aller et retour</a:t>
            </a:r>
          </a:p>
        </p:txBody>
      </p:sp>
      <p:sp>
        <p:nvSpPr>
          <p:cNvPr id="10248" name="Rectangle 19">
            <a:extLst>
              <a:ext uri="{FF2B5EF4-FFF2-40B4-BE49-F238E27FC236}">
                <a16:creationId xmlns:a16="http://schemas.microsoft.com/office/drawing/2014/main" id="{BF062DB9-EB7D-550B-F0C5-BBE13DA65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210050"/>
            <a:ext cx="2998788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fr-FR" sz="1800" b="1" u="sng">
                <a:latin typeface="Akzidenz-Grotesk Std Light" panose="02000506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Ligne de securité 24/24 7/7</a:t>
            </a:r>
            <a:endParaRPr lang="fr-FR" altLang="fr-FR" sz="1800" b="1">
              <a:latin typeface="Akzidenz-Grotesk Std Light" panose="0200050604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lèche droite 20">
            <a:extLst>
              <a:ext uri="{FF2B5EF4-FFF2-40B4-BE49-F238E27FC236}">
                <a16:creationId xmlns:a16="http://schemas.microsoft.com/office/drawing/2014/main" id="{FCD7963E-9C3D-A117-38C6-7E04D3AE1012}"/>
              </a:ext>
            </a:extLst>
          </p:cNvPr>
          <p:cNvSpPr/>
          <p:nvPr/>
        </p:nvSpPr>
        <p:spPr>
          <a:xfrm>
            <a:off x="5259388" y="2597150"/>
            <a:ext cx="576262" cy="33813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latin typeface="Akzidenz-Grotesk Std Light" panose="02000506040000020003" pitchFamily="2" charset="0"/>
            </a:endParaRPr>
          </a:p>
        </p:txBody>
      </p:sp>
      <p:sp>
        <p:nvSpPr>
          <p:cNvPr id="16" name="Flèche droite 15">
            <a:extLst>
              <a:ext uri="{FF2B5EF4-FFF2-40B4-BE49-F238E27FC236}">
                <a16:creationId xmlns:a16="http://schemas.microsoft.com/office/drawing/2014/main" id="{2C02E872-0AC0-8D67-EA64-1EBDFA921743}"/>
              </a:ext>
            </a:extLst>
          </p:cNvPr>
          <p:cNvSpPr/>
          <p:nvPr/>
        </p:nvSpPr>
        <p:spPr>
          <a:xfrm rot="5400000">
            <a:off x="3813175" y="4967288"/>
            <a:ext cx="576263" cy="338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latin typeface="Akzidenz-Grotesk Std Light" panose="02000506040000020003" pitchFamily="2" charset="0"/>
            </a:endParaRPr>
          </a:p>
        </p:txBody>
      </p:sp>
      <p:sp>
        <p:nvSpPr>
          <p:cNvPr id="17" name="Flèche droite 16">
            <a:extLst>
              <a:ext uri="{FF2B5EF4-FFF2-40B4-BE49-F238E27FC236}">
                <a16:creationId xmlns:a16="http://schemas.microsoft.com/office/drawing/2014/main" id="{1B44706C-9A72-4A4A-29C7-A307EB677F1E}"/>
              </a:ext>
            </a:extLst>
          </p:cNvPr>
          <p:cNvSpPr/>
          <p:nvPr/>
        </p:nvSpPr>
        <p:spPr>
          <a:xfrm rot="2462191">
            <a:off x="4868863" y="4883150"/>
            <a:ext cx="576262" cy="33813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kzidenz-Grotesk Std Light" panose="02000506040000020003" pitchFamily="2" charset="0"/>
            </a:endParaRPr>
          </a:p>
        </p:txBody>
      </p:sp>
      <p:sp>
        <p:nvSpPr>
          <p:cNvPr id="18" name="Flèche droite 17">
            <a:extLst>
              <a:ext uri="{FF2B5EF4-FFF2-40B4-BE49-F238E27FC236}">
                <a16:creationId xmlns:a16="http://schemas.microsoft.com/office/drawing/2014/main" id="{D9531B73-1DEF-B320-7247-2818EE0FEDC3}"/>
              </a:ext>
            </a:extLst>
          </p:cNvPr>
          <p:cNvSpPr/>
          <p:nvPr/>
        </p:nvSpPr>
        <p:spPr>
          <a:xfrm rot="1260059">
            <a:off x="5264150" y="3987800"/>
            <a:ext cx="576263" cy="33813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kzidenz-Grotesk Std Light" panose="02000506040000020003" pitchFamily="2" charset="0"/>
            </a:endParaRPr>
          </a:p>
        </p:txBody>
      </p:sp>
      <p:sp>
        <p:nvSpPr>
          <p:cNvPr id="19" name="Flèche droite 18">
            <a:extLst>
              <a:ext uri="{FF2B5EF4-FFF2-40B4-BE49-F238E27FC236}">
                <a16:creationId xmlns:a16="http://schemas.microsoft.com/office/drawing/2014/main" id="{438E7BEB-6A0A-E704-0041-2BFE9B7B5032}"/>
              </a:ext>
            </a:extLst>
          </p:cNvPr>
          <p:cNvSpPr/>
          <p:nvPr/>
        </p:nvSpPr>
        <p:spPr>
          <a:xfrm rot="10800000">
            <a:off x="1843088" y="3228975"/>
            <a:ext cx="576262" cy="33813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kzidenz-Grotesk Std Light" panose="02000506040000020003" pitchFamily="2" charset="0"/>
            </a:endParaRPr>
          </a:p>
        </p:txBody>
      </p:sp>
      <p:sp>
        <p:nvSpPr>
          <p:cNvPr id="10254" name="ZoneTexte 1">
            <a:extLst>
              <a:ext uri="{FF2B5EF4-FFF2-40B4-BE49-F238E27FC236}">
                <a16:creationId xmlns:a16="http://schemas.microsoft.com/office/drawing/2014/main" id="{6BADDB18-B6C0-04EB-0A2E-83064B667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3228975"/>
            <a:ext cx="1798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fr-FR" sz="1800" b="1">
                <a:latin typeface="Akzidenz-Grotesk Std Light" panose="02000506040000020003" pitchFamily="2" charset="0"/>
              </a:rPr>
              <a:t>Recrutement</a:t>
            </a:r>
            <a:endParaRPr lang="fr-FR" altLang="fr-FR" sz="1800" b="1">
              <a:latin typeface="Akzidenz-Grotesk Std Light" panose="02000506040000020003" pitchFamily="2" charset="0"/>
            </a:endParaRPr>
          </a:p>
        </p:txBody>
      </p:sp>
      <p:sp>
        <p:nvSpPr>
          <p:cNvPr id="10255" name="Rectangle 2">
            <a:extLst>
              <a:ext uri="{FF2B5EF4-FFF2-40B4-BE49-F238E27FC236}">
                <a16:creationId xmlns:a16="http://schemas.microsoft.com/office/drawing/2014/main" id="{A53EAB79-4D2B-9DCE-85AE-238B8DD85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4202113"/>
            <a:ext cx="2006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 b="1">
                <a:latin typeface="Akzidenz-Grotesk Std Light" panose="02000506040000020003" pitchFamily="2" charset="0"/>
              </a:rPr>
              <a:t>Formation avant le départ</a:t>
            </a:r>
            <a:endParaRPr lang="fr-FR" altLang="fr-FR" sz="1800" b="1">
              <a:latin typeface="Akzidenz-Grotesk Std Light" panose="02000506040000020003" pitchFamily="2" charset="0"/>
            </a:endParaRPr>
          </a:p>
        </p:txBody>
      </p:sp>
      <p:sp>
        <p:nvSpPr>
          <p:cNvPr id="22" name="Flèche droite 21">
            <a:extLst>
              <a:ext uri="{FF2B5EF4-FFF2-40B4-BE49-F238E27FC236}">
                <a16:creationId xmlns:a16="http://schemas.microsoft.com/office/drawing/2014/main" id="{8504D8A0-EA31-FE29-C4B4-6B72CF33558B}"/>
              </a:ext>
            </a:extLst>
          </p:cNvPr>
          <p:cNvSpPr/>
          <p:nvPr/>
        </p:nvSpPr>
        <p:spPr>
          <a:xfrm rot="9316524">
            <a:off x="1881188" y="3975100"/>
            <a:ext cx="576262" cy="33813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kzidenz-Grotesk Std Light" panose="02000506040000020003" pitchFamily="2" charset="0"/>
            </a:endParaRPr>
          </a:p>
        </p:txBody>
      </p:sp>
      <p:sp>
        <p:nvSpPr>
          <p:cNvPr id="23" name="Flèche droite 22">
            <a:extLst>
              <a:ext uri="{FF2B5EF4-FFF2-40B4-BE49-F238E27FC236}">
                <a16:creationId xmlns:a16="http://schemas.microsoft.com/office/drawing/2014/main" id="{8001736E-204B-3141-5718-46E201DF321E}"/>
              </a:ext>
            </a:extLst>
          </p:cNvPr>
          <p:cNvSpPr/>
          <p:nvPr/>
        </p:nvSpPr>
        <p:spPr>
          <a:xfrm rot="10800000">
            <a:off x="1866900" y="2444750"/>
            <a:ext cx="576263" cy="338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latin typeface="Akzidenz-Grotesk Std Light" panose="02000506040000020003" pitchFamily="2" charset="0"/>
            </a:endParaRPr>
          </a:p>
        </p:txBody>
      </p:sp>
      <p:sp>
        <p:nvSpPr>
          <p:cNvPr id="10258" name="ZoneTexte 3">
            <a:extLst>
              <a:ext uri="{FF2B5EF4-FFF2-40B4-BE49-F238E27FC236}">
                <a16:creationId xmlns:a16="http://schemas.microsoft.com/office/drawing/2014/main" id="{698C4B27-1955-7AC9-0905-72046FD8D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2382838"/>
            <a:ext cx="1754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fr-FR" sz="1800" b="1">
                <a:latin typeface="Akzidenz-Grotesk Std Light" panose="02000506040000020003" pitchFamily="2" charset="0"/>
              </a:rPr>
              <a:t>Propose une mission</a:t>
            </a:r>
          </a:p>
        </p:txBody>
      </p:sp>
      <p:sp>
        <p:nvSpPr>
          <p:cNvPr id="24" name="Flèche droite 22">
            <a:extLst>
              <a:ext uri="{FF2B5EF4-FFF2-40B4-BE49-F238E27FC236}">
                <a16:creationId xmlns:a16="http://schemas.microsoft.com/office/drawing/2014/main" id="{BF734599-8288-9AE8-F099-071D6CB71149}"/>
              </a:ext>
            </a:extLst>
          </p:cNvPr>
          <p:cNvSpPr/>
          <p:nvPr/>
        </p:nvSpPr>
        <p:spPr>
          <a:xfrm>
            <a:off x="9815513" y="4510088"/>
            <a:ext cx="576262" cy="338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latin typeface="Akzidenz-Grotesk Std Light" panose="02000506040000020003" pitchFamily="2" charset="0"/>
            </a:endParaRPr>
          </a:p>
        </p:txBody>
      </p:sp>
      <p:sp>
        <p:nvSpPr>
          <p:cNvPr id="6" name="Flèche courbée vers la droite 5">
            <a:extLst>
              <a:ext uri="{FF2B5EF4-FFF2-40B4-BE49-F238E27FC236}">
                <a16:creationId xmlns:a16="http://schemas.microsoft.com/office/drawing/2014/main" id="{B51D00C1-C551-4724-6526-7A0DE5C8E5CB}"/>
              </a:ext>
            </a:extLst>
          </p:cNvPr>
          <p:cNvSpPr/>
          <p:nvPr/>
        </p:nvSpPr>
        <p:spPr>
          <a:xfrm>
            <a:off x="2443163" y="2382838"/>
            <a:ext cx="1390650" cy="2732087"/>
          </a:xfrm>
          <a:prstGeom prst="curved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solidFill>
                <a:schemeClr val="accent4">
                  <a:lumMod val="40000"/>
                  <a:lumOff val="60000"/>
                </a:schemeClr>
              </a:solidFill>
              <a:highlight>
                <a:srgbClr val="FFFF00"/>
              </a:highlight>
              <a:latin typeface="Akzidenz-Grotesk Std Light" panose="02000506040000020003" pitchFamily="2" charset="0"/>
            </a:endParaRPr>
          </a:p>
        </p:txBody>
      </p:sp>
      <p:sp>
        <p:nvSpPr>
          <p:cNvPr id="10261" name="Rectangle 7">
            <a:extLst>
              <a:ext uri="{FF2B5EF4-FFF2-40B4-BE49-F238E27FC236}">
                <a16:creationId xmlns:a16="http://schemas.microsoft.com/office/drawing/2014/main" id="{6C3D3E03-A08D-B899-B949-56C15E116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284538"/>
            <a:ext cx="530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kzidenz-Grotesk Std Light" panose="02000506040000020003" pitchFamily="2" charset="0"/>
              </a:rPr>
              <a:t>Suivi et visites au volontaire pendant la mission</a:t>
            </a:r>
          </a:p>
        </p:txBody>
      </p:sp>
      <p:sp>
        <p:nvSpPr>
          <p:cNvPr id="10262" name="ZoneTexte 8">
            <a:extLst>
              <a:ext uri="{FF2B5EF4-FFF2-40B4-BE49-F238E27FC236}">
                <a16:creationId xmlns:a16="http://schemas.microsoft.com/office/drawing/2014/main" id="{FE907245-9B76-2DA4-CD8C-60FC22B45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7525" y="4435475"/>
            <a:ext cx="1308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kzidenz-Grotesk Std Light" panose="02000506040000020003" pitchFamily="2" charset="0"/>
              </a:rPr>
              <a:t>Partenaire</a:t>
            </a:r>
          </a:p>
        </p:txBody>
      </p:sp>
      <p:sp>
        <p:nvSpPr>
          <p:cNvPr id="10263" name="ZoneTexte 9">
            <a:extLst>
              <a:ext uri="{FF2B5EF4-FFF2-40B4-BE49-F238E27FC236}">
                <a16:creationId xmlns:a16="http://schemas.microsoft.com/office/drawing/2014/main" id="{58EEDE9D-11E8-8B39-AC68-9D90391F2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0700" y="5178425"/>
            <a:ext cx="862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kzidenz-Grotesk Std Light" panose="02000506040000020003" pitchFamily="2" charset="0"/>
              </a:rPr>
              <a:t>DCC</a:t>
            </a:r>
          </a:p>
        </p:txBody>
      </p:sp>
      <p:sp>
        <p:nvSpPr>
          <p:cNvPr id="33" name="Flèche droite 20">
            <a:extLst>
              <a:ext uri="{FF2B5EF4-FFF2-40B4-BE49-F238E27FC236}">
                <a16:creationId xmlns:a16="http://schemas.microsoft.com/office/drawing/2014/main" id="{391892FE-90BD-339D-03B0-1813DCD798D8}"/>
              </a:ext>
            </a:extLst>
          </p:cNvPr>
          <p:cNvSpPr/>
          <p:nvPr/>
        </p:nvSpPr>
        <p:spPr>
          <a:xfrm>
            <a:off x="5287963" y="3362325"/>
            <a:ext cx="547687" cy="3048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latin typeface="Akzidenz-Grotesk Std Light" panose="02000506040000020003" pitchFamily="2" charset="0"/>
            </a:endParaRPr>
          </a:p>
        </p:txBody>
      </p:sp>
      <p:sp>
        <p:nvSpPr>
          <p:cNvPr id="10265" name="ZoneTexte 16">
            <a:extLst>
              <a:ext uri="{FF2B5EF4-FFF2-40B4-BE49-F238E27FC236}">
                <a16:creationId xmlns:a16="http://schemas.microsoft.com/office/drawing/2014/main" id="{8113AD66-8354-1C05-0B0B-90477874D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5561013"/>
            <a:ext cx="296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fr-FR" sz="1800" b="1">
                <a:latin typeface="Akzidenz-Grotesk Std Light" panose="02000506040000020003" pitchFamily="2" charset="0"/>
              </a:rPr>
              <a:t> Indemnité mensuelle + Logement et nourriture</a:t>
            </a:r>
            <a:endParaRPr lang="en-GB" altLang="fr-FR" sz="1800" b="1">
              <a:latin typeface="Akzidenz-Grotesk Std Light" panose="02000506040000020003" pitchFamily="2" charset="0"/>
            </a:endParaRPr>
          </a:p>
        </p:txBody>
      </p:sp>
      <p:sp>
        <p:nvSpPr>
          <p:cNvPr id="28698" name="Rectangle 2">
            <a:extLst>
              <a:ext uri="{FF2B5EF4-FFF2-40B4-BE49-F238E27FC236}">
                <a16:creationId xmlns:a16="http://schemas.microsoft.com/office/drawing/2014/main" id="{C3563454-F665-F5E7-837D-3FEDB39E9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211138"/>
            <a:ext cx="8813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</a:rPr>
              <a:t>LES ENGAGEMENTS DU PARTENAIRE LOCAL ET DE LA DCC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contenu 2">
            <a:extLst>
              <a:ext uri="{FF2B5EF4-FFF2-40B4-BE49-F238E27FC236}">
                <a16:creationId xmlns:a16="http://schemas.microsoft.com/office/drawing/2014/main" id="{CC5678DD-D980-5F6B-80B0-CD0139DCB6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3213" y="1395413"/>
            <a:ext cx="6392862" cy="2809875"/>
          </a:xfrm>
        </p:spPr>
        <p:txBody>
          <a:bodyPr/>
          <a:lstStyle/>
          <a:p>
            <a:pPr eaLnBrk="1" hangingPunct="1"/>
            <a:endParaRPr lang="fr-FR" altLang="fr-FR" sz="2000">
              <a:latin typeface="Akzidenz-Grotesk Std Light" panose="02000506040000020003" pitchFamily="2" charset="0"/>
            </a:endParaRPr>
          </a:p>
          <a:p>
            <a:pPr eaLnBrk="1" hangingPunct="1"/>
            <a:r>
              <a:rPr lang="fr-FR" altLang="fr-FR" sz="1800">
                <a:solidFill>
                  <a:schemeClr val="accent1"/>
                </a:solidFill>
                <a:latin typeface="Akzidenz-Grotesk Std Light" panose="02000506040000020003" pitchFamily="2" charset="0"/>
              </a:rPr>
              <a:t>Bénéficier de l’engagement personnel et désintéressé sur le long terme du volontaire.</a:t>
            </a:r>
          </a:p>
          <a:p>
            <a:pPr eaLnBrk="1" hangingPunct="1"/>
            <a:r>
              <a:rPr lang="fr-FR" altLang="fr-FR" sz="1800">
                <a:solidFill>
                  <a:schemeClr val="accent1"/>
                </a:solidFill>
                <a:latin typeface="Akzidenz-Grotesk Std Light" panose="02000506040000020003" pitchFamily="2" charset="0"/>
              </a:rPr>
              <a:t>La présence du volontaire répond à une demande émanent du partenaire local. </a:t>
            </a:r>
          </a:p>
          <a:p>
            <a:pPr eaLnBrk="1" hangingPunct="1"/>
            <a:r>
              <a:rPr lang="fr-FR" altLang="fr-FR" sz="1800">
                <a:solidFill>
                  <a:schemeClr val="accent1"/>
                </a:solidFill>
                <a:latin typeface="Akzidenz-Grotesk Std Light" panose="02000506040000020003" pitchFamily="2" charset="0"/>
              </a:rPr>
              <a:t>Des domaines d’intervention variés: éducation et formation, information, communication, développement durable, gestion de projets, santé, droits humains, ingénierie…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0B1BD4-31FB-8D62-214B-9AAE4A720653}"/>
              </a:ext>
            </a:extLst>
          </p:cNvPr>
          <p:cNvSpPr/>
          <p:nvPr/>
        </p:nvSpPr>
        <p:spPr>
          <a:xfrm>
            <a:off x="0" y="0"/>
            <a:ext cx="12198350" cy="1712913"/>
          </a:xfrm>
          <a:prstGeom prst="rect">
            <a:avLst/>
          </a:prstGeom>
          <a:solidFill>
            <a:srgbClr val="137B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292" name="Titre 1">
            <a:extLst>
              <a:ext uri="{FF2B5EF4-FFF2-40B4-BE49-F238E27FC236}">
                <a16:creationId xmlns:a16="http://schemas.microsoft.com/office/drawing/2014/main" id="{CD04772D-4486-3BE9-D9C4-80810B3470C4}"/>
              </a:ext>
            </a:extLst>
          </p:cNvPr>
          <p:cNvSpPr txBox="1">
            <a:spLocks/>
          </p:cNvSpPr>
          <p:nvPr/>
        </p:nvSpPr>
        <p:spPr bwMode="auto">
          <a:xfrm>
            <a:off x="412750" y="485775"/>
            <a:ext cx="77343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  <a:cs typeface="Courier New" panose="02070309020205020404" pitchFamily="49" charset="0"/>
                <a:sym typeface="Dosis" pitchFamily="50" charset="0"/>
              </a:rPr>
              <a:t>POURQUOI ACCUEILLIR UN VOLONTAIRE?</a:t>
            </a:r>
            <a:endParaRPr lang="fr-FR" altLang="fr-FR" sz="4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zidenz-Grotesk Std Light" panose="02000506040000020003" pitchFamily="2" charset="0"/>
              <a:cs typeface="Courier New" panose="02070309020205020404" pitchFamily="49" charset="0"/>
            </a:endParaRPr>
          </a:p>
        </p:txBody>
      </p:sp>
      <p:pic>
        <p:nvPicPr>
          <p:cNvPr id="11269" name="Picture 2">
            <a:extLst>
              <a:ext uri="{FF2B5EF4-FFF2-40B4-BE49-F238E27FC236}">
                <a16:creationId xmlns:a16="http://schemas.microsoft.com/office/drawing/2014/main" id="{B86ABCEF-6177-E2BE-9470-3AAC0689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31750"/>
            <a:ext cx="29876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ZoneTexte 9">
            <a:extLst>
              <a:ext uri="{FF2B5EF4-FFF2-40B4-BE49-F238E27FC236}">
                <a16:creationId xmlns:a16="http://schemas.microsoft.com/office/drawing/2014/main" id="{6C3B10BC-DC00-C468-FFD6-9C6576A61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3" y="4030663"/>
            <a:ext cx="9974262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Std Light" panose="02000506040000020003" pitchFamily="2" charset="0"/>
              </a:rPr>
              <a:t>ODD et volontariat?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600">
                <a:latin typeface="Akzidenz-Grotesk Std Light" panose="02000506040000020003" pitchFamily="2" charset="0"/>
              </a:rPr>
              <a:t>Renforcer l'appropriation par la société civile de l’Agenda 2030 grâce à un engagement civique accru.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600">
              <a:latin typeface="Akzidenz-Grotesk Std Light" panose="02000506040000020003" pitchFamily="2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600">
                <a:latin typeface="Akzidenz-Grotesk Std Light" panose="02000506040000020003" pitchFamily="2" charset="0"/>
              </a:rPr>
              <a:t>Le volontariat joue un rôle dans le changement mondial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600">
              <a:latin typeface="Akzidenz-Grotesk Std Light" panose="02000506040000020003" pitchFamily="2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600">
                <a:latin typeface="Akzidenz-Grotesk Std Light" panose="02000506040000020003" pitchFamily="2" charset="0"/>
              </a:rPr>
              <a:t>Pousse à l'action collective et aux changements d'attitude face aux nombreux problèmes mondiaux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600">
              <a:latin typeface="Akzidenz-Grotesk Std Light" panose="02000506040000020003" pitchFamily="2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600">
                <a:latin typeface="Akzidenz-Grotesk Std Light" panose="02000506040000020003" pitchFamily="2" charset="0"/>
              </a:rPr>
              <a:t>Travailler avec des personnes vers un objectif ---&gt; éliminer les barrières sociétales et culturelles - créer de la cohésion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800">
              <a:solidFill>
                <a:schemeClr val="accent1"/>
              </a:solidFill>
              <a:latin typeface="Akzidenz-Grotesk Std Light" panose="02000506040000020003" pitchFamily="2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800">
              <a:solidFill>
                <a:schemeClr val="accent1"/>
              </a:solidFill>
              <a:latin typeface="Akzidenz-Grotesk Std Light" panose="02000506040000020003" pitchFamily="2" charset="0"/>
            </a:endParaRPr>
          </a:p>
        </p:txBody>
      </p:sp>
      <p:pic>
        <p:nvPicPr>
          <p:cNvPr id="11271" name="Picture 2">
            <a:extLst>
              <a:ext uri="{FF2B5EF4-FFF2-40B4-BE49-F238E27FC236}">
                <a16:creationId xmlns:a16="http://schemas.microsoft.com/office/drawing/2014/main" id="{D85499DF-C177-A6AE-CF94-778D3EE79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371975"/>
            <a:ext cx="1871663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3CD12F6C-B825-3203-3BBB-0864F10CDF49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B41119D9-FBFC-C23E-79FE-B016038FA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96" y="128788"/>
            <a:ext cx="731627" cy="708338"/>
          </a:xfrm>
          <a:prstGeom prst="ellipse">
            <a:avLst/>
          </a:prstGeom>
          <a:effectLst>
            <a:softEdge rad="127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91A82B3DDF934BA0B62A1D9098CBC1" ma:contentTypeVersion="14" ma:contentTypeDescription="Crée un document." ma:contentTypeScope="" ma:versionID="948745b558ed8eb01c4e4f9dd53cb990">
  <xsd:schema xmlns:xsd="http://www.w3.org/2001/XMLSchema" xmlns:xs="http://www.w3.org/2001/XMLSchema" xmlns:p="http://schemas.microsoft.com/office/2006/metadata/properties" xmlns:ns2="83d2602b-4403-4d0b-953d-8c8d8422411f" xmlns:ns3="6d9a3b04-1c45-4a77-b20e-4c368617036e" targetNamespace="http://schemas.microsoft.com/office/2006/metadata/properties" ma:root="true" ma:fieldsID="d9b084031cf503b37a83a09ada52aabb" ns2:_="" ns3:_="">
    <xsd:import namespace="83d2602b-4403-4d0b-953d-8c8d8422411f"/>
    <xsd:import namespace="6d9a3b04-1c45-4a77-b20e-4c36861703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2602b-4403-4d0b-953d-8c8d842241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11388c14-9420-4675-9f8b-aa4d3eff76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a3b04-1c45-4a77-b20e-4c368617036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734999a-1eb2-443b-b4dc-af3eb3078b1e}" ma:internalName="TaxCatchAll" ma:showField="CatchAllData" ma:web="6d9a3b04-1c45-4a77-b20e-4c36861703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795C75-C2CB-4172-AE67-E74FCEC9B374}">
  <ds:schemaRefs>
    <ds:schemaRef ds:uri="6d9a3b04-1c45-4a77-b20e-4c368617036e"/>
    <ds:schemaRef ds:uri="83d2602b-4403-4d0b-953d-8c8d842241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80F4C7D-4CD7-46DB-BA1C-D7E2DF18B0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Thème Office</vt:lpstr>
      <vt:lpstr>ACCOMPAGNER  PARTENAIRES ET VOLONTAIRES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Adèle LASSOURD</dc:creator>
  <cp:revision>1</cp:revision>
  <dcterms:created xsi:type="dcterms:W3CDTF">2021-05-18T09:28:01Z</dcterms:created>
  <dcterms:modified xsi:type="dcterms:W3CDTF">2022-12-29T15:57:29Z</dcterms:modified>
</cp:coreProperties>
</file>